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4"/>
    <p:sldMasterId id="2147483753" r:id="rId5"/>
  </p:sldMasterIdLst>
  <p:notesMasterIdLst>
    <p:notesMasterId r:id="rId13"/>
  </p:notesMasterIdLst>
  <p:sldIdLst>
    <p:sldId id="256" r:id="rId6"/>
    <p:sldId id="260" r:id="rId7"/>
    <p:sldId id="258" r:id="rId8"/>
    <p:sldId id="281" r:id="rId9"/>
    <p:sldId id="276" r:id="rId10"/>
    <p:sldId id="277" r:id="rId11"/>
    <p:sldId id="273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F9AC6A-7472-4E13-8C84-616F9F9A8703}" v="832" dt="2022-05-20T19:09:08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887" autoAdjust="0"/>
  </p:normalViewPr>
  <p:slideViewPr>
    <p:cSldViewPr snapToGrid="0">
      <p:cViewPr>
        <p:scale>
          <a:sx n="75" d="100"/>
          <a:sy n="75" d="100"/>
        </p:scale>
        <p:origin x="1194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bando, Mary Jane" userId="f45f7412-40a4-48e3-9b36-2f083ae4286f" providerId="ADAL" clId="{B13F0C58-0FA2-4680-ADB5-2DD55C6DCF0D}"/>
    <pc:docChg chg="modNotesMaster">
      <pc:chgData name="Ubando, Mary Jane" userId="f45f7412-40a4-48e3-9b36-2f083ae4286f" providerId="ADAL" clId="{B13F0C58-0FA2-4680-ADB5-2DD55C6DCF0D}" dt="2022-02-03T15:39:40.888" v="0"/>
      <pc:docMkLst>
        <pc:docMk/>
      </pc:docMkLst>
    </pc:docChg>
  </pc:docChgLst>
  <pc:docChgLst>
    <pc:chgData name="Williams, Jennifer L" userId="81f55026-fe13-49d5-9441-7fb4a2bd5d0e" providerId="ADAL" clId="{B2F9AC6A-7472-4E13-8C84-616F9F9A8703}"/>
    <pc:docChg chg="undo redo custSel addSld delSld modSld sldOrd addSection delSection">
      <pc:chgData name="Williams, Jennifer L" userId="81f55026-fe13-49d5-9441-7fb4a2bd5d0e" providerId="ADAL" clId="{B2F9AC6A-7472-4E13-8C84-616F9F9A8703}" dt="2022-05-20T19:09:08.299" v="2012"/>
      <pc:docMkLst>
        <pc:docMk/>
      </pc:docMkLst>
      <pc:sldChg chg="addSp delSp modSp mod modMedia addAnim delAnim modAnim setClrOvrMap delDesignElem">
        <pc:chgData name="Williams, Jennifer L" userId="81f55026-fe13-49d5-9441-7fb4a2bd5d0e" providerId="ADAL" clId="{B2F9AC6A-7472-4E13-8C84-616F9F9A8703}" dt="2022-05-20T19:09:08.299" v="2012"/>
        <pc:sldMkLst>
          <pc:docMk/>
          <pc:sldMk cId="1139291432" sldId="256"/>
        </pc:sldMkLst>
        <pc:spChg chg="mod">
          <ac:chgData name="Williams, Jennifer L" userId="81f55026-fe13-49d5-9441-7fb4a2bd5d0e" providerId="ADAL" clId="{B2F9AC6A-7472-4E13-8C84-616F9F9A8703}" dt="2022-05-20T18:24:45.296" v="950" actId="26606"/>
          <ac:spMkLst>
            <pc:docMk/>
            <pc:sldMk cId="1139291432" sldId="256"/>
            <ac:spMk id="2" creationId="{48CDBB8B-38E0-4246-B796-65D1795C7D4E}"/>
          </ac:spMkLst>
        </pc:spChg>
        <pc:spChg chg="add del">
          <ac:chgData name="Williams, Jennifer L" userId="81f55026-fe13-49d5-9441-7fb4a2bd5d0e" providerId="ADAL" clId="{B2F9AC6A-7472-4E13-8C84-616F9F9A8703}" dt="2022-05-20T17:20:36.417" v="44" actId="26606"/>
          <ac:spMkLst>
            <pc:docMk/>
            <pc:sldMk cId="1139291432" sldId="256"/>
            <ac:spMk id="5" creationId="{D37DA931-62D6-4B32-9103-84C0960AEA6D}"/>
          </ac:spMkLst>
        </pc:spChg>
        <pc:spChg chg="add del">
          <ac:chgData name="Williams, Jennifer L" userId="81f55026-fe13-49d5-9441-7fb4a2bd5d0e" providerId="ADAL" clId="{B2F9AC6A-7472-4E13-8C84-616F9F9A8703}" dt="2022-05-20T17:19:19.463" v="8" actId="26606"/>
          <ac:spMkLst>
            <pc:docMk/>
            <pc:sldMk cId="1139291432" sldId="256"/>
            <ac:spMk id="6" creationId="{BD7C2DEF-63C5-495B-BBE5-720E5D12B4D2}"/>
          </ac:spMkLst>
        </pc:spChg>
        <pc:spChg chg="add del">
          <ac:chgData name="Williams, Jennifer L" userId="81f55026-fe13-49d5-9441-7fb4a2bd5d0e" providerId="ADAL" clId="{B2F9AC6A-7472-4E13-8C84-616F9F9A8703}" dt="2022-05-20T17:20:36.417" v="44" actId="26606"/>
          <ac:spMkLst>
            <pc:docMk/>
            <pc:sldMk cId="1139291432" sldId="256"/>
            <ac:spMk id="7" creationId="{34BFB7C5-23B6-4047-BF5E-F9EEBB437CD0}"/>
          </ac:spMkLst>
        </pc:spChg>
        <pc:spChg chg="add del">
          <ac:chgData name="Williams, Jennifer L" userId="81f55026-fe13-49d5-9441-7fb4a2bd5d0e" providerId="ADAL" clId="{B2F9AC6A-7472-4E13-8C84-616F9F9A8703}" dt="2022-05-20T17:20:36.417" v="44" actId="26606"/>
          <ac:spMkLst>
            <pc:docMk/>
            <pc:sldMk cId="1139291432" sldId="256"/>
            <ac:spMk id="8" creationId="{4695E140-9B6E-43E9-B17E-CDFE3FCA8AFB}"/>
          </ac:spMkLst>
        </pc:spChg>
        <pc:spChg chg="del">
          <ac:chgData name="Williams, Jennifer L" userId="81f55026-fe13-49d5-9441-7fb4a2bd5d0e" providerId="ADAL" clId="{B2F9AC6A-7472-4E13-8C84-616F9F9A8703}" dt="2022-05-20T17:19:06.835" v="1"/>
          <ac:spMkLst>
            <pc:docMk/>
            <pc:sldMk cId="1139291432" sldId="256"/>
            <ac:spMk id="9" creationId="{E2CFBC99-FB8F-41F7-A81D-A5288D688D79}"/>
          </ac:spMkLst>
        </pc:spChg>
        <pc:spChg chg="add del">
          <ac:chgData name="Williams, Jennifer L" userId="81f55026-fe13-49d5-9441-7fb4a2bd5d0e" providerId="ADAL" clId="{B2F9AC6A-7472-4E13-8C84-616F9F9A8703}" dt="2022-05-20T17:33:20.003" v="356" actId="26606"/>
          <ac:spMkLst>
            <pc:docMk/>
            <pc:sldMk cId="1139291432" sldId="256"/>
            <ac:spMk id="10" creationId="{34BFB7C5-23B6-4047-BF5E-F9EEBB437CD0}"/>
          </ac:spMkLst>
        </pc:spChg>
        <pc:spChg chg="add del">
          <ac:chgData name="Williams, Jennifer L" userId="81f55026-fe13-49d5-9441-7fb4a2bd5d0e" providerId="ADAL" clId="{B2F9AC6A-7472-4E13-8C84-616F9F9A8703}" dt="2022-05-20T17:33:20.003" v="356" actId="26606"/>
          <ac:spMkLst>
            <pc:docMk/>
            <pc:sldMk cId="1139291432" sldId="256"/>
            <ac:spMk id="12" creationId="{FBC3CD9F-A361-4496-A6E0-24338B2A6901}"/>
          </ac:spMkLst>
        </pc:spChg>
        <pc:spChg chg="add del">
          <ac:chgData name="Williams, Jennifer L" userId="81f55026-fe13-49d5-9441-7fb4a2bd5d0e" providerId="ADAL" clId="{B2F9AC6A-7472-4E13-8C84-616F9F9A8703}" dt="2022-05-20T17:20:36.417" v="44" actId="26606"/>
          <ac:spMkLst>
            <pc:docMk/>
            <pc:sldMk cId="1139291432" sldId="256"/>
            <ac:spMk id="13" creationId="{FBC3CD9F-A361-4496-A6E0-24338B2A6901}"/>
          </ac:spMkLst>
        </pc:spChg>
        <pc:spChg chg="add del">
          <ac:chgData name="Williams, Jennifer L" userId="81f55026-fe13-49d5-9441-7fb4a2bd5d0e" providerId="ADAL" clId="{B2F9AC6A-7472-4E13-8C84-616F9F9A8703}" dt="2022-05-20T17:33:20.003" v="356" actId="26606"/>
          <ac:spMkLst>
            <pc:docMk/>
            <pc:sldMk cId="1139291432" sldId="256"/>
            <ac:spMk id="14" creationId="{D37DA931-62D6-4B32-9103-84C0960AEA6D}"/>
          </ac:spMkLst>
        </pc:spChg>
        <pc:spChg chg="add del">
          <ac:chgData name="Williams, Jennifer L" userId="81f55026-fe13-49d5-9441-7fb4a2bd5d0e" providerId="ADAL" clId="{B2F9AC6A-7472-4E13-8C84-616F9F9A8703}" dt="2022-05-20T17:20:38.592" v="46" actId="26606"/>
          <ac:spMkLst>
            <pc:docMk/>
            <pc:sldMk cId="1139291432" sldId="256"/>
            <ac:spMk id="15" creationId="{DA182162-B517-4B41-B039-339F87FAE1D0}"/>
          </ac:spMkLst>
        </pc:spChg>
        <pc:spChg chg="add del">
          <ac:chgData name="Williams, Jennifer L" userId="81f55026-fe13-49d5-9441-7fb4a2bd5d0e" providerId="ADAL" clId="{B2F9AC6A-7472-4E13-8C84-616F9F9A8703}" dt="2022-05-20T17:19:37.621" v="11"/>
          <ac:spMkLst>
            <pc:docMk/>
            <pc:sldMk cId="1139291432" sldId="256"/>
            <ac:spMk id="16" creationId="{E770CA6A-B3B0-4826-A91F-B2B1F8922026}"/>
          </ac:spMkLst>
        </pc:spChg>
        <pc:spChg chg="add del">
          <ac:chgData name="Williams, Jennifer L" userId="81f55026-fe13-49d5-9441-7fb4a2bd5d0e" providerId="ADAL" clId="{B2F9AC6A-7472-4E13-8C84-616F9F9A8703}" dt="2022-05-20T17:20:38.592" v="46" actId="26606"/>
          <ac:spMkLst>
            <pc:docMk/>
            <pc:sldMk cId="1139291432" sldId="256"/>
            <ac:spMk id="17" creationId="{49B5AD54-1E68-4239-A6AF-FE0F49BB8367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1139291432" sldId="256"/>
            <ac:spMk id="19" creationId="{34BFB7C5-23B6-4047-BF5E-F9EEBB437CD0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1139291432" sldId="256"/>
            <ac:spMk id="21" creationId="{D37DA931-62D6-4B32-9103-84C0960AEA6D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1139291432" sldId="256"/>
            <ac:spMk id="22" creationId="{4695E140-9B6E-43E9-B17E-CDFE3FCA8AFB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1139291432" sldId="256"/>
            <ac:spMk id="23" creationId="{FBC3CD9F-A361-4496-A6E0-24338B2A6901}"/>
          </ac:spMkLst>
        </pc:spChg>
        <pc:spChg chg="add del">
          <ac:chgData name="Williams, Jennifer L" userId="81f55026-fe13-49d5-9441-7fb4a2bd5d0e" providerId="ADAL" clId="{B2F9AC6A-7472-4E13-8C84-616F9F9A8703}" dt="2022-05-20T17:33:20.003" v="356" actId="26606"/>
          <ac:spMkLst>
            <pc:docMk/>
            <pc:sldMk cId="1139291432" sldId="256"/>
            <ac:spMk id="24" creationId="{4695E140-9B6E-43E9-B17E-CDFE3FCA8AFB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1139291432" sldId="256"/>
            <ac:spMk id="25" creationId="{34BFB7C5-23B6-4047-BF5E-F9EEBB437CD0}"/>
          </ac:spMkLst>
        </pc:spChg>
        <pc:spChg chg="add del">
          <ac:chgData name="Williams, Jennifer L" userId="81f55026-fe13-49d5-9441-7fb4a2bd5d0e" providerId="ADAL" clId="{B2F9AC6A-7472-4E13-8C84-616F9F9A8703}" dt="2022-05-20T17:33:23.197" v="358" actId="26606"/>
          <ac:spMkLst>
            <pc:docMk/>
            <pc:sldMk cId="1139291432" sldId="256"/>
            <ac:spMk id="26" creationId="{D7834585-F49B-43A2-9226-38EBB9CE6345}"/>
          </ac:spMkLst>
        </pc:spChg>
        <pc:spChg chg="add del">
          <ac:chgData name="Williams, Jennifer L" userId="81f55026-fe13-49d5-9441-7fb4a2bd5d0e" providerId="ADAL" clId="{B2F9AC6A-7472-4E13-8C84-616F9F9A8703}" dt="2022-05-20T17:33:23.197" v="358" actId="26606"/>
          <ac:spMkLst>
            <pc:docMk/>
            <pc:sldMk cId="1139291432" sldId="256"/>
            <ac:spMk id="27" creationId="{F5549486-A8CA-4D47-92EC-B95E900CAEBD}"/>
          </ac:spMkLst>
        </pc:spChg>
        <pc:spChg chg="add del">
          <ac:chgData name="Williams, Jennifer L" userId="81f55026-fe13-49d5-9441-7fb4a2bd5d0e" providerId="ADAL" clId="{B2F9AC6A-7472-4E13-8C84-616F9F9A8703}" dt="2022-05-20T17:33:23.197" v="358" actId="26606"/>
          <ac:spMkLst>
            <pc:docMk/>
            <pc:sldMk cId="1139291432" sldId="256"/>
            <ac:spMk id="28" creationId="{A94003D5-55DD-4968-8D94-E9705D54AEA6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1139291432" sldId="256"/>
            <ac:spMk id="29" creationId="{FBC3CD9F-A361-4496-A6E0-24338B2A6901}"/>
          </ac:spMkLst>
        </pc:spChg>
        <pc:spChg chg="add del">
          <ac:chgData name="Williams, Jennifer L" userId="81f55026-fe13-49d5-9441-7fb4a2bd5d0e" providerId="ADAL" clId="{B2F9AC6A-7472-4E13-8C84-616F9F9A8703}" dt="2022-05-20T17:33:25.400" v="361"/>
          <ac:spMkLst>
            <pc:docMk/>
            <pc:sldMk cId="1139291432" sldId="256"/>
            <ac:spMk id="30" creationId="{34BFB7C5-23B6-4047-BF5E-F9EEBB437CD0}"/>
          </ac:spMkLst>
        </pc:spChg>
        <pc:spChg chg="add del">
          <ac:chgData name="Williams, Jennifer L" userId="81f55026-fe13-49d5-9441-7fb4a2bd5d0e" providerId="ADAL" clId="{B2F9AC6A-7472-4E13-8C84-616F9F9A8703}" dt="2022-05-20T17:33:25.400" v="361"/>
          <ac:spMkLst>
            <pc:docMk/>
            <pc:sldMk cId="1139291432" sldId="256"/>
            <ac:spMk id="31" creationId="{FBC3CD9F-A361-4496-A6E0-24338B2A6901}"/>
          </ac:spMkLst>
        </pc:spChg>
        <pc:spChg chg="add del">
          <ac:chgData name="Williams, Jennifer L" userId="81f55026-fe13-49d5-9441-7fb4a2bd5d0e" providerId="ADAL" clId="{B2F9AC6A-7472-4E13-8C84-616F9F9A8703}" dt="2022-05-20T17:33:25.400" v="361"/>
          <ac:spMkLst>
            <pc:docMk/>
            <pc:sldMk cId="1139291432" sldId="256"/>
            <ac:spMk id="32" creationId="{D37DA931-62D6-4B32-9103-84C0960AEA6D}"/>
          </ac:spMkLst>
        </pc:spChg>
        <pc:spChg chg="add del">
          <ac:chgData name="Williams, Jennifer L" userId="81f55026-fe13-49d5-9441-7fb4a2bd5d0e" providerId="ADAL" clId="{B2F9AC6A-7472-4E13-8C84-616F9F9A8703}" dt="2022-05-20T17:33:25.400" v="361"/>
          <ac:spMkLst>
            <pc:docMk/>
            <pc:sldMk cId="1139291432" sldId="256"/>
            <ac:spMk id="33" creationId="{4695E140-9B6E-43E9-B17E-CDFE3FCA8AFB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1139291432" sldId="256"/>
            <ac:spMk id="34" creationId="{D37DA931-62D6-4B32-9103-84C0960AEA6D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1139291432" sldId="256"/>
            <ac:spMk id="35" creationId="{4695E140-9B6E-43E9-B17E-CDFE3FCA8AFB}"/>
          </ac:spMkLst>
        </pc:spChg>
        <pc:spChg chg="add del">
          <ac:chgData name="Williams, Jennifer L" userId="81f55026-fe13-49d5-9441-7fb4a2bd5d0e" providerId="ADAL" clId="{B2F9AC6A-7472-4E13-8C84-616F9F9A8703}" dt="2022-05-20T17:48:27.687" v="812" actId="26606"/>
          <ac:spMkLst>
            <pc:docMk/>
            <pc:sldMk cId="1139291432" sldId="256"/>
            <ac:spMk id="36" creationId="{DCE1AED4-C7FF-4468-BF54-4470A0A3E283}"/>
          </ac:spMkLst>
        </pc:spChg>
        <pc:spChg chg="add del">
          <ac:chgData name="Williams, Jennifer L" userId="81f55026-fe13-49d5-9441-7fb4a2bd5d0e" providerId="ADAL" clId="{B2F9AC6A-7472-4E13-8C84-616F9F9A8703}" dt="2022-05-20T17:48:27.687" v="812" actId="26606"/>
          <ac:spMkLst>
            <pc:docMk/>
            <pc:sldMk cId="1139291432" sldId="256"/>
            <ac:spMk id="38" creationId="{BDE94FAB-AA60-43B4-A2C3-3A940B9A951A}"/>
          </ac:spMkLst>
        </pc:spChg>
        <pc:spChg chg="add del">
          <ac:chgData name="Williams, Jennifer L" userId="81f55026-fe13-49d5-9441-7fb4a2bd5d0e" providerId="ADAL" clId="{B2F9AC6A-7472-4E13-8C84-616F9F9A8703}" dt="2022-05-20T18:24:45.296" v="950" actId="26606"/>
          <ac:spMkLst>
            <pc:docMk/>
            <pc:sldMk cId="1139291432" sldId="256"/>
            <ac:spMk id="39" creationId="{4E1BEB12-92AF-4445-98AD-4C7756E7C93B}"/>
          </ac:spMkLst>
        </pc:spChg>
        <pc:spChg chg="add del">
          <ac:chgData name="Williams, Jennifer L" userId="81f55026-fe13-49d5-9441-7fb4a2bd5d0e" providerId="ADAL" clId="{B2F9AC6A-7472-4E13-8C84-616F9F9A8703}" dt="2022-05-20T18:24:45.296" v="950" actId="26606"/>
          <ac:spMkLst>
            <pc:docMk/>
            <pc:sldMk cId="1139291432" sldId="256"/>
            <ac:spMk id="40" creationId="{D0522C2C-7B5C-48A7-A969-03941E5D2E76}"/>
          </ac:spMkLst>
        </pc:spChg>
        <pc:spChg chg="add del">
          <ac:chgData name="Williams, Jennifer L" userId="81f55026-fe13-49d5-9441-7fb4a2bd5d0e" providerId="ADAL" clId="{B2F9AC6A-7472-4E13-8C84-616F9F9A8703}" dt="2022-05-20T18:24:45.296" v="950" actId="26606"/>
          <ac:spMkLst>
            <pc:docMk/>
            <pc:sldMk cId="1139291432" sldId="256"/>
            <ac:spMk id="41" creationId="{9C682A1A-5B2D-4111-BBD6-620165633E5B}"/>
          </ac:spMkLst>
        </pc:spChg>
        <pc:spChg chg="add del">
          <ac:chgData name="Williams, Jennifer L" userId="81f55026-fe13-49d5-9441-7fb4a2bd5d0e" providerId="ADAL" clId="{B2F9AC6A-7472-4E13-8C84-616F9F9A8703}" dt="2022-05-20T17:48:26.710" v="809" actId="26606"/>
          <ac:spMkLst>
            <pc:docMk/>
            <pc:sldMk cId="1139291432" sldId="256"/>
            <ac:spMk id="42" creationId="{47942995-B07F-4636-9A06-C6A104B260A8}"/>
          </ac:spMkLst>
        </pc:spChg>
        <pc:spChg chg="add del">
          <ac:chgData name="Williams, Jennifer L" userId="81f55026-fe13-49d5-9441-7fb4a2bd5d0e" providerId="ADAL" clId="{B2F9AC6A-7472-4E13-8C84-616F9F9A8703}" dt="2022-05-20T18:24:45.296" v="950" actId="26606"/>
          <ac:spMkLst>
            <pc:docMk/>
            <pc:sldMk cId="1139291432" sldId="256"/>
            <ac:spMk id="43" creationId="{D6EE29F2-D77F-4BD0-A20B-334D316A1C9D}"/>
          </ac:spMkLst>
        </pc:spChg>
        <pc:spChg chg="add del">
          <ac:chgData name="Williams, Jennifer L" userId="81f55026-fe13-49d5-9441-7fb4a2bd5d0e" providerId="ADAL" clId="{B2F9AC6A-7472-4E13-8C84-616F9F9A8703}" dt="2022-05-20T18:24:45.296" v="950" actId="26606"/>
          <ac:spMkLst>
            <pc:docMk/>
            <pc:sldMk cId="1139291432" sldId="256"/>
            <ac:spMk id="45" creationId="{22D09ED2-868F-42C6-866E-F92E0CEF314F}"/>
          </ac:spMkLst>
        </pc:spChg>
        <pc:spChg chg="add del">
          <ac:chgData name="Williams, Jennifer L" userId="81f55026-fe13-49d5-9441-7fb4a2bd5d0e" providerId="ADAL" clId="{B2F9AC6A-7472-4E13-8C84-616F9F9A8703}" dt="2022-05-20T17:48:26.710" v="809" actId="26606"/>
          <ac:spMkLst>
            <pc:docMk/>
            <pc:sldMk cId="1139291432" sldId="256"/>
            <ac:spMk id="49" creationId="{B81933D1-5615-42C7-9C0B-4EB7105CCE2D}"/>
          </ac:spMkLst>
        </pc:spChg>
        <pc:spChg chg="add">
          <ac:chgData name="Williams, Jennifer L" userId="81f55026-fe13-49d5-9441-7fb4a2bd5d0e" providerId="ADAL" clId="{B2F9AC6A-7472-4E13-8C84-616F9F9A8703}" dt="2022-05-20T18:24:45.296" v="950" actId="26606"/>
          <ac:spMkLst>
            <pc:docMk/>
            <pc:sldMk cId="1139291432" sldId="256"/>
            <ac:spMk id="50" creationId="{59EF30C2-29AC-4A0D-BC0A-A679CF113EDD}"/>
          </ac:spMkLst>
        </pc:spChg>
        <pc:spChg chg="add del">
          <ac:chgData name="Williams, Jennifer L" userId="81f55026-fe13-49d5-9441-7fb4a2bd5d0e" providerId="ADAL" clId="{B2F9AC6A-7472-4E13-8C84-616F9F9A8703}" dt="2022-05-20T17:48:26.710" v="809" actId="26606"/>
          <ac:spMkLst>
            <pc:docMk/>
            <pc:sldMk cId="1139291432" sldId="256"/>
            <ac:spMk id="51" creationId="{19C9EAEA-39D0-4B0E-A0EB-51E7B26740B1}"/>
          </ac:spMkLst>
        </pc:spChg>
        <pc:spChg chg="add">
          <ac:chgData name="Williams, Jennifer L" userId="81f55026-fe13-49d5-9441-7fb4a2bd5d0e" providerId="ADAL" clId="{B2F9AC6A-7472-4E13-8C84-616F9F9A8703}" dt="2022-05-20T18:24:45.296" v="950" actId="26606"/>
          <ac:spMkLst>
            <pc:docMk/>
            <pc:sldMk cId="1139291432" sldId="256"/>
            <ac:spMk id="52" creationId="{9C682A1A-5B2D-4111-BBD6-620165633E5B}"/>
          </ac:spMkLst>
        </pc:spChg>
        <pc:spChg chg="add">
          <ac:chgData name="Williams, Jennifer L" userId="81f55026-fe13-49d5-9441-7fb4a2bd5d0e" providerId="ADAL" clId="{B2F9AC6A-7472-4E13-8C84-616F9F9A8703}" dt="2022-05-20T18:24:45.296" v="950" actId="26606"/>
          <ac:spMkLst>
            <pc:docMk/>
            <pc:sldMk cId="1139291432" sldId="256"/>
            <ac:spMk id="56" creationId="{A04F1504-431A-4D86-9091-AE7E4B33376B}"/>
          </ac:spMkLst>
        </pc:spChg>
        <pc:spChg chg="add">
          <ac:chgData name="Williams, Jennifer L" userId="81f55026-fe13-49d5-9441-7fb4a2bd5d0e" providerId="ADAL" clId="{B2F9AC6A-7472-4E13-8C84-616F9F9A8703}" dt="2022-05-20T18:24:45.296" v="950" actId="26606"/>
          <ac:spMkLst>
            <pc:docMk/>
            <pc:sldMk cId="1139291432" sldId="256"/>
            <ac:spMk id="58" creationId="{EA804283-B929-4503-802F-4585376E2B42}"/>
          </ac:spMkLst>
        </pc:spChg>
        <pc:spChg chg="add">
          <ac:chgData name="Williams, Jennifer L" userId="81f55026-fe13-49d5-9441-7fb4a2bd5d0e" providerId="ADAL" clId="{B2F9AC6A-7472-4E13-8C84-616F9F9A8703}" dt="2022-05-20T18:24:45.296" v="950" actId="26606"/>
          <ac:spMkLst>
            <pc:docMk/>
            <pc:sldMk cId="1139291432" sldId="256"/>
            <ac:spMk id="60" creationId="{AD3811F5-514E-49A4-B382-673ED228A4CC}"/>
          </ac:spMkLst>
        </pc:spChg>
        <pc:spChg chg="add">
          <ac:chgData name="Williams, Jennifer L" userId="81f55026-fe13-49d5-9441-7fb4a2bd5d0e" providerId="ADAL" clId="{B2F9AC6A-7472-4E13-8C84-616F9F9A8703}" dt="2022-05-20T18:24:45.296" v="950" actId="26606"/>
          <ac:spMkLst>
            <pc:docMk/>
            <pc:sldMk cId="1139291432" sldId="256"/>
            <ac:spMk id="62" creationId="{067AD921-1CEE-4C1B-9AA3-C66D908DDD14}"/>
          </ac:spMkLst>
        </pc:spChg>
        <pc:spChg chg="add">
          <ac:chgData name="Williams, Jennifer L" userId="81f55026-fe13-49d5-9441-7fb4a2bd5d0e" providerId="ADAL" clId="{B2F9AC6A-7472-4E13-8C84-616F9F9A8703}" dt="2022-05-20T18:24:45.296" v="950" actId="26606"/>
          <ac:spMkLst>
            <pc:docMk/>
            <pc:sldMk cId="1139291432" sldId="256"/>
            <ac:spMk id="64" creationId="{C36A08F5-3B56-47C5-A371-9187BE56E1E5}"/>
          </ac:spMkLst>
        </pc:spChg>
        <pc:grpChg chg="add del">
          <ac:chgData name="Williams, Jennifer L" userId="81f55026-fe13-49d5-9441-7fb4a2bd5d0e" providerId="ADAL" clId="{B2F9AC6A-7472-4E13-8C84-616F9F9A8703}" dt="2022-05-20T17:48:26.710" v="809" actId="26606"/>
          <ac:grpSpMkLst>
            <pc:docMk/>
            <pc:sldMk cId="1139291432" sldId="256"/>
            <ac:grpSpMk id="44" creationId="{032D8612-31EB-44CF-A1D0-14FD4C705424}"/>
          </ac:grpSpMkLst>
        </pc:grpChg>
        <pc:picChg chg="del mod ord">
          <ac:chgData name="Williams, Jennifer L" userId="81f55026-fe13-49d5-9441-7fb4a2bd5d0e" providerId="ADAL" clId="{B2F9AC6A-7472-4E13-8C84-616F9F9A8703}" dt="2022-05-20T17:19:16.393" v="7" actId="478"/>
          <ac:picMkLst>
            <pc:docMk/>
            <pc:sldMk cId="1139291432" sldId="256"/>
            <ac:picMk id="4" creationId="{FF9343B0-5287-480C-8BC0-12CA84F667A6}"/>
          </ac:picMkLst>
        </pc:picChg>
        <pc:picChg chg="add del">
          <ac:chgData name="Williams, Jennifer L" userId="81f55026-fe13-49d5-9441-7fb4a2bd5d0e" providerId="ADAL" clId="{B2F9AC6A-7472-4E13-8C84-616F9F9A8703}" dt="2022-05-20T17:19:19.463" v="8" actId="26606"/>
          <ac:picMkLst>
            <pc:docMk/>
            <pc:sldMk cId="1139291432" sldId="256"/>
            <ac:picMk id="11" creationId="{FE21E403-0B61-4473-BE57-AB0F16379674}"/>
          </ac:picMkLst>
        </pc:picChg>
        <pc:picChg chg="add del">
          <ac:chgData name="Williams, Jennifer L" userId="81f55026-fe13-49d5-9441-7fb4a2bd5d0e" providerId="ADAL" clId="{B2F9AC6A-7472-4E13-8C84-616F9F9A8703}" dt="2022-05-20T17:19:37.621" v="11"/>
          <ac:picMkLst>
            <pc:docMk/>
            <pc:sldMk cId="1139291432" sldId="256"/>
            <ac:picMk id="18" creationId="{3C51B9DA-B0CC-480A-8EA5-4D5C3E0515B9}"/>
          </ac:picMkLst>
        </pc:picChg>
        <pc:picChg chg="add del mod ord">
          <ac:chgData name="Williams, Jennifer L" userId="81f55026-fe13-49d5-9441-7fb4a2bd5d0e" providerId="ADAL" clId="{B2F9AC6A-7472-4E13-8C84-616F9F9A8703}" dt="2022-05-20T17:48:27.687" v="812" actId="26606"/>
          <ac:picMkLst>
            <pc:docMk/>
            <pc:sldMk cId="1139291432" sldId="256"/>
            <ac:picMk id="37" creationId="{122F54A9-9DB5-B18F-C264-E65888A74B21}"/>
          </ac:picMkLst>
        </pc:picChg>
        <pc:cxnChg chg="add del">
          <ac:chgData name="Williams, Jennifer L" userId="81f55026-fe13-49d5-9441-7fb4a2bd5d0e" providerId="ADAL" clId="{B2F9AC6A-7472-4E13-8C84-616F9F9A8703}" dt="2022-05-20T17:19:37.621" v="11"/>
          <ac:cxnSpMkLst>
            <pc:docMk/>
            <pc:sldMk cId="1139291432" sldId="256"/>
            <ac:cxnSpMk id="20" creationId="{6FE641DB-A503-41DE-ACA6-36B41C6C2BE9}"/>
          </ac:cxnSpMkLst>
        </pc:cxnChg>
        <pc:cxnChg chg="add">
          <ac:chgData name="Williams, Jennifer L" userId="81f55026-fe13-49d5-9441-7fb4a2bd5d0e" providerId="ADAL" clId="{B2F9AC6A-7472-4E13-8C84-616F9F9A8703}" dt="2022-05-20T18:24:45.296" v="950" actId="26606"/>
          <ac:cxnSpMkLst>
            <pc:docMk/>
            <pc:sldMk cId="1139291432" sldId="256"/>
            <ac:cxnSpMk id="54" creationId="{266A0658-1CC4-4B0D-AAB7-A702286AFB03}"/>
          </ac:cxnSpMkLst>
        </pc:cxnChg>
      </pc:sldChg>
      <pc:sldChg chg="addSp delSp modSp mod setBg modClrScheme delAnim modAnim chgLayout modNotesTx">
        <pc:chgData name="Williams, Jennifer L" userId="81f55026-fe13-49d5-9441-7fb4a2bd5d0e" providerId="ADAL" clId="{B2F9AC6A-7472-4E13-8C84-616F9F9A8703}" dt="2022-05-20T18:29:01.514" v="982" actId="20577"/>
        <pc:sldMkLst>
          <pc:docMk/>
          <pc:sldMk cId="4063443854" sldId="258"/>
        </pc:sldMkLst>
        <pc:spChg chg="mod ord">
          <ac:chgData name="Williams, Jennifer L" userId="81f55026-fe13-49d5-9441-7fb4a2bd5d0e" providerId="ADAL" clId="{B2F9AC6A-7472-4E13-8C84-616F9F9A8703}" dt="2022-05-20T18:29:01.514" v="982" actId="20577"/>
          <ac:spMkLst>
            <pc:docMk/>
            <pc:sldMk cId="4063443854" sldId="258"/>
            <ac:spMk id="2" creationId="{6DC7187B-7B99-4F26-A2DB-FA372AFC08CA}"/>
          </ac:spMkLst>
        </pc:spChg>
        <pc:spChg chg="add del mod ord">
          <ac:chgData name="Williams, Jennifer L" userId="81f55026-fe13-49d5-9441-7fb4a2bd5d0e" providerId="ADAL" clId="{B2F9AC6A-7472-4E13-8C84-616F9F9A8703}" dt="2022-05-20T17:49:17.274" v="830" actId="700"/>
          <ac:spMkLst>
            <pc:docMk/>
            <pc:sldMk cId="4063443854" sldId="258"/>
            <ac:spMk id="3" creationId="{CAD5A8D4-B4F7-4F3A-2D5B-68455FDDCBA0}"/>
          </ac:spMkLst>
        </pc:spChg>
        <pc:spChg chg="del">
          <ac:chgData name="Williams, Jennifer L" userId="81f55026-fe13-49d5-9441-7fb4a2bd5d0e" providerId="ADAL" clId="{B2F9AC6A-7472-4E13-8C84-616F9F9A8703}" dt="2022-05-20T17:49:34.642" v="831" actId="478"/>
          <ac:spMkLst>
            <pc:docMk/>
            <pc:sldMk cId="4063443854" sldId="258"/>
            <ac:spMk id="4" creationId="{44022618-15EE-42E9-A0E2-CC0CFF266BD6}"/>
          </ac:spMkLst>
        </pc:spChg>
        <pc:spChg chg="del">
          <ac:chgData name="Williams, Jennifer L" userId="81f55026-fe13-49d5-9441-7fb4a2bd5d0e" providerId="ADAL" clId="{B2F9AC6A-7472-4E13-8C84-616F9F9A8703}" dt="2022-05-20T17:49:34.642" v="831" actId="478"/>
          <ac:spMkLst>
            <pc:docMk/>
            <pc:sldMk cId="4063443854" sldId="258"/>
            <ac:spMk id="5" creationId="{FEAA54B4-4DBB-4012-AC8B-C9AF499DCD1D}"/>
          </ac:spMkLst>
        </pc:spChg>
        <pc:spChg chg="del">
          <ac:chgData name="Williams, Jennifer L" userId="81f55026-fe13-49d5-9441-7fb4a2bd5d0e" providerId="ADAL" clId="{B2F9AC6A-7472-4E13-8C84-616F9F9A8703}" dt="2022-05-20T17:49:34.642" v="831" actId="478"/>
          <ac:spMkLst>
            <pc:docMk/>
            <pc:sldMk cId="4063443854" sldId="258"/>
            <ac:spMk id="6" creationId="{FC6E93BC-11BE-422E-9012-5DF6C0ED17B0}"/>
          </ac:spMkLst>
        </pc:spChg>
        <pc:spChg chg="del">
          <ac:chgData name="Williams, Jennifer L" userId="81f55026-fe13-49d5-9441-7fb4a2bd5d0e" providerId="ADAL" clId="{B2F9AC6A-7472-4E13-8C84-616F9F9A8703}" dt="2022-05-20T17:49:34.642" v="831" actId="478"/>
          <ac:spMkLst>
            <pc:docMk/>
            <pc:sldMk cId="4063443854" sldId="258"/>
            <ac:spMk id="7" creationId="{C5BD596B-4F04-4E44-8998-E2E0A9ED9EDD}"/>
          </ac:spMkLst>
        </pc:spChg>
        <pc:spChg chg="del">
          <ac:chgData name="Williams, Jennifer L" userId="81f55026-fe13-49d5-9441-7fb4a2bd5d0e" providerId="ADAL" clId="{B2F9AC6A-7472-4E13-8C84-616F9F9A8703}" dt="2022-05-20T17:49:34.642" v="831" actId="478"/>
          <ac:spMkLst>
            <pc:docMk/>
            <pc:sldMk cId="4063443854" sldId="258"/>
            <ac:spMk id="8" creationId="{92A36E6A-6B14-41D4-900A-79A1354F415E}"/>
          </ac:spMkLst>
        </pc:spChg>
        <pc:spChg chg="del">
          <ac:chgData name="Williams, Jennifer L" userId="81f55026-fe13-49d5-9441-7fb4a2bd5d0e" providerId="ADAL" clId="{B2F9AC6A-7472-4E13-8C84-616F9F9A8703}" dt="2022-05-20T17:49:34.642" v="831" actId="478"/>
          <ac:spMkLst>
            <pc:docMk/>
            <pc:sldMk cId="4063443854" sldId="258"/>
            <ac:spMk id="9" creationId="{B1CAEC13-0BA2-4DBA-932F-3AC98979DE24}"/>
          </ac:spMkLst>
        </pc:spChg>
        <pc:spChg chg="del mod ord">
          <ac:chgData name="Williams, Jennifer L" userId="81f55026-fe13-49d5-9441-7fb4a2bd5d0e" providerId="ADAL" clId="{B2F9AC6A-7472-4E13-8C84-616F9F9A8703}" dt="2022-05-20T17:49:34.642" v="831" actId="478"/>
          <ac:spMkLst>
            <pc:docMk/>
            <pc:sldMk cId="4063443854" sldId="258"/>
            <ac:spMk id="10" creationId="{3F826A5D-80BC-44B0-8CDB-2B0D2515B2B8}"/>
          </ac:spMkLst>
        </pc:spChg>
        <pc:spChg chg="del mod">
          <ac:chgData name="Williams, Jennifer L" userId="81f55026-fe13-49d5-9441-7fb4a2bd5d0e" providerId="ADAL" clId="{B2F9AC6A-7472-4E13-8C84-616F9F9A8703}" dt="2022-05-20T17:49:34.642" v="831" actId="478"/>
          <ac:spMkLst>
            <pc:docMk/>
            <pc:sldMk cId="4063443854" sldId="258"/>
            <ac:spMk id="11" creationId="{7F131A41-45E1-4901-BDAA-D775B36A9810}"/>
          </ac:spMkLst>
        </pc:spChg>
        <pc:spChg chg="del mod">
          <ac:chgData name="Williams, Jennifer L" userId="81f55026-fe13-49d5-9441-7fb4a2bd5d0e" providerId="ADAL" clId="{B2F9AC6A-7472-4E13-8C84-616F9F9A8703}" dt="2022-05-20T17:49:34.642" v="831" actId="478"/>
          <ac:spMkLst>
            <pc:docMk/>
            <pc:sldMk cId="4063443854" sldId="258"/>
            <ac:spMk id="12" creationId="{5614EE93-2E07-4037-99D8-FAEC663AEF6B}"/>
          </ac:spMkLst>
        </pc:spChg>
        <pc:spChg chg="add del mod">
          <ac:chgData name="Williams, Jennifer L" userId="81f55026-fe13-49d5-9441-7fb4a2bd5d0e" providerId="ADAL" clId="{B2F9AC6A-7472-4E13-8C84-616F9F9A8703}" dt="2022-05-20T17:49:41.623" v="836" actId="26606"/>
          <ac:spMkLst>
            <pc:docMk/>
            <pc:sldMk cId="4063443854" sldId="258"/>
            <ac:spMk id="14" creationId="{5DCC86C6-AD91-580C-034A-55CF13223031}"/>
          </ac:spMkLst>
        </pc:spChg>
        <pc:spChg chg="add del">
          <ac:chgData name="Williams, Jennifer L" userId="81f55026-fe13-49d5-9441-7fb4a2bd5d0e" providerId="ADAL" clId="{B2F9AC6A-7472-4E13-8C84-616F9F9A8703}" dt="2022-05-20T17:49:49.445" v="839" actId="26606"/>
          <ac:spMkLst>
            <pc:docMk/>
            <pc:sldMk cId="4063443854" sldId="258"/>
            <ac:spMk id="19" creationId="{1709F1D5-B0F1-4714-A239-E5B61C161915}"/>
          </ac:spMkLst>
        </pc:spChg>
        <pc:spChg chg="add del">
          <ac:chgData name="Williams, Jennifer L" userId="81f55026-fe13-49d5-9441-7fb4a2bd5d0e" providerId="ADAL" clId="{B2F9AC6A-7472-4E13-8C84-616F9F9A8703}" dt="2022-05-20T17:49:39.154" v="833" actId="26606"/>
          <ac:spMkLst>
            <pc:docMk/>
            <pc:sldMk cId="4063443854" sldId="258"/>
            <ac:spMk id="20" creationId="{460B0EFB-53ED-4F35-B05D-F658EA021C65}"/>
          </ac:spMkLst>
        </pc:spChg>
        <pc:spChg chg="add del">
          <ac:chgData name="Williams, Jennifer L" userId="81f55026-fe13-49d5-9441-7fb4a2bd5d0e" providerId="ADAL" clId="{B2F9AC6A-7472-4E13-8C84-616F9F9A8703}" dt="2022-05-20T17:49:49.445" v="839" actId="26606"/>
          <ac:spMkLst>
            <pc:docMk/>
            <pc:sldMk cId="4063443854" sldId="258"/>
            <ac:spMk id="21" creationId="{228FB460-D3FF-4440-A020-05982A09E517}"/>
          </ac:spMkLst>
        </pc:spChg>
        <pc:spChg chg="add del">
          <ac:chgData name="Williams, Jennifer L" userId="81f55026-fe13-49d5-9441-7fb4a2bd5d0e" providerId="ADAL" clId="{B2F9AC6A-7472-4E13-8C84-616F9F9A8703}" dt="2022-05-20T17:49:39.154" v="833" actId="26606"/>
          <ac:spMkLst>
            <pc:docMk/>
            <pc:sldMk cId="4063443854" sldId="258"/>
            <ac:spMk id="22" creationId="{835EF3DD-7D43-4A27-8967-A92FD8CC9365}"/>
          </ac:spMkLst>
        </pc:spChg>
        <pc:spChg chg="add del">
          <ac:chgData name="Williams, Jennifer L" userId="81f55026-fe13-49d5-9441-7fb4a2bd5d0e" providerId="ADAL" clId="{B2F9AC6A-7472-4E13-8C84-616F9F9A8703}" dt="2022-05-20T17:49:49.445" v="839" actId="26606"/>
          <ac:spMkLst>
            <pc:docMk/>
            <pc:sldMk cId="4063443854" sldId="258"/>
            <ac:spMk id="23" creationId="{14847E93-7DC1-4D4B-8829-B19AA7137C50}"/>
          </ac:spMkLst>
        </pc:spChg>
        <pc:spChg chg="add del">
          <ac:chgData name="Williams, Jennifer L" userId="81f55026-fe13-49d5-9441-7fb4a2bd5d0e" providerId="ADAL" clId="{B2F9AC6A-7472-4E13-8C84-616F9F9A8703}" dt="2022-05-20T17:49:41.608" v="835" actId="26606"/>
          <ac:spMkLst>
            <pc:docMk/>
            <pc:sldMk cId="4063443854" sldId="258"/>
            <ac:spMk id="24" creationId="{C1DD1A8A-57D5-4A81-AD04-532B043C5611}"/>
          </ac:spMkLst>
        </pc:spChg>
        <pc:spChg chg="add del">
          <ac:chgData name="Williams, Jennifer L" userId="81f55026-fe13-49d5-9441-7fb4a2bd5d0e" providerId="ADAL" clId="{B2F9AC6A-7472-4E13-8C84-616F9F9A8703}" dt="2022-05-20T17:49:41.608" v="835" actId="26606"/>
          <ac:spMkLst>
            <pc:docMk/>
            <pc:sldMk cId="4063443854" sldId="258"/>
            <ac:spMk id="26" creationId="{007891EC-4501-44ED-A8C8-B11B6DB767AB}"/>
          </ac:spMkLst>
        </pc:spChg>
        <pc:spChg chg="add del">
          <ac:chgData name="Williams, Jennifer L" userId="81f55026-fe13-49d5-9441-7fb4a2bd5d0e" providerId="ADAL" clId="{B2F9AC6A-7472-4E13-8C84-616F9F9A8703}" dt="2022-05-20T17:49:49.445" v="839" actId="26606"/>
          <ac:spMkLst>
            <pc:docMk/>
            <pc:sldMk cId="4063443854" sldId="258"/>
            <ac:spMk id="27" creationId="{9F835A99-04AC-494A-A572-AFE8413CC938}"/>
          </ac:spMkLst>
        </pc:spChg>
        <pc:spChg chg="add del">
          <ac:chgData name="Williams, Jennifer L" userId="81f55026-fe13-49d5-9441-7fb4a2bd5d0e" providerId="ADAL" clId="{B2F9AC6A-7472-4E13-8C84-616F9F9A8703}" dt="2022-05-20T17:49:49.445" v="839" actId="26606"/>
          <ac:spMkLst>
            <pc:docMk/>
            <pc:sldMk cId="4063443854" sldId="258"/>
            <ac:spMk id="28" creationId="{5566D6E1-03A1-4D73-A4E0-35D74D568A04}"/>
          </ac:spMkLst>
        </pc:spChg>
        <pc:spChg chg="add del">
          <ac:chgData name="Williams, Jennifer L" userId="81f55026-fe13-49d5-9441-7fb4a2bd5d0e" providerId="ADAL" clId="{B2F9AC6A-7472-4E13-8C84-616F9F9A8703}" dt="2022-05-20T17:49:49.445" v="839" actId="26606"/>
          <ac:spMkLst>
            <pc:docMk/>
            <pc:sldMk cId="4063443854" sldId="258"/>
            <ac:spMk id="29" creationId="{7B786209-1B0B-4CA9-9BDD-F7327066A84D}"/>
          </ac:spMkLst>
        </pc:spChg>
        <pc:spChg chg="add del mod">
          <ac:chgData name="Williams, Jennifer L" userId="81f55026-fe13-49d5-9441-7fb4a2bd5d0e" providerId="ADAL" clId="{B2F9AC6A-7472-4E13-8C84-616F9F9A8703}" dt="2022-05-20T17:51:17.308" v="858" actId="478"/>
          <ac:spMkLst>
            <pc:docMk/>
            <pc:sldMk cId="4063443854" sldId="258"/>
            <ac:spMk id="30" creationId="{5DCC86C6-AD91-580C-034A-55CF13223031}"/>
          </ac:spMkLst>
        </pc:spChg>
        <pc:spChg chg="add del">
          <ac:chgData name="Williams, Jennifer L" userId="81f55026-fe13-49d5-9441-7fb4a2bd5d0e" providerId="ADAL" clId="{B2F9AC6A-7472-4E13-8C84-616F9F9A8703}" dt="2022-05-20T17:49:49.445" v="839" actId="26606"/>
          <ac:spMkLst>
            <pc:docMk/>
            <pc:sldMk cId="4063443854" sldId="258"/>
            <ac:spMk id="31" creationId="{2D2964BB-484D-45AE-AD66-D407D0629652}"/>
          </ac:spMkLst>
        </pc:spChg>
        <pc:spChg chg="add del mod">
          <ac:chgData name="Williams, Jennifer L" userId="81f55026-fe13-49d5-9441-7fb4a2bd5d0e" providerId="ADAL" clId="{B2F9AC6A-7472-4E13-8C84-616F9F9A8703}" dt="2022-05-20T17:49:47.508" v="838"/>
          <ac:spMkLst>
            <pc:docMk/>
            <pc:sldMk cId="4063443854" sldId="258"/>
            <ac:spMk id="32" creationId="{A5EC1ED2-BED7-8705-ACD1-D75B46E051B6}"/>
          </ac:spMkLst>
        </pc:spChg>
        <pc:spChg chg="add del">
          <ac:chgData name="Williams, Jennifer L" userId="81f55026-fe13-49d5-9441-7fb4a2bd5d0e" providerId="ADAL" clId="{B2F9AC6A-7472-4E13-8C84-616F9F9A8703}" dt="2022-05-20T17:49:49.445" v="839" actId="26606"/>
          <ac:spMkLst>
            <pc:docMk/>
            <pc:sldMk cId="4063443854" sldId="258"/>
            <ac:spMk id="33" creationId="{6691AC69-A76E-4DAB-B565-468B6B87ACF3}"/>
          </ac:spMkLst>
        </pc:spChg>
        <pc:spChg chg="add del mod">
          <ac:chgData name="Williams, Jennifer L" userId="81f55026-fe13-49d5-9441-7fb4a2bd5d0e" providerId="ADAL" clId="{B2F9AC6A-7472-4E13-8C84-616F9F9A8703}" dt="2022-05-20T17:49:47.508" v="838"/>
          <ac:spMkLst>
            <pc:docMk/>
            <pc:sldMk cId="4063443854" sldId="258"/>
            <ac:spMk id="34" creationId="{20BC6889-705E-C251-62EA-5BAD7F3CE487}"/>
          </ac:spMkLst>
        </pc:spChg>
        <pc:spChg chg="add del mod">
          <ac:chgData name="Williams, Jennifer L" userId="81f55026-fe13-49d5-9441-7fb4a2bd5d0e" providerId="ADAL" clId="{B2F9AC6A-7472-4E13-8C84-616F9F9A8703}" dt="2022-05-20T17:49:47.508" v="838"/>
          <ac:spMkLst>
            <pc:docMk/>
            <pc:sldMk cId="4063443854" sldId="258"/>
            <ac:spMk id="35" creationId="{F1F2BBD7-A360-A609-130C-7DF3C72A24ED}"/>
          </ac:spMkLst>
        </pc:spChg>
        <pc:spChg chg="add del mod">
          <ac:chgData name="Williams, Jennifer L" userId="81f55026-fe13-49d5-9441-7fb4a2bd5d0e" providerId="ADAL" clId="{B2F9AC6A-7472-4E13-8C84-616F9F9A8703}" dt="2022-05-20T17:49:47.508" v="838"/>
          <ac:spMkLst>
            <pc:docMk/>
            <pc:sldMk cId="4063443854" sldId="258"/>
            <ac:spMk id="36" creationId="{EF4BEB89-8B0D-40E5-F120-80E249FFEA01}"/>
          </ac:spMkLst>
        </pc:spChg>
        <pc:spChg chg="add del mod">
          <ac:chgData name="Williams, Jennifer L" userId="81f55026-fe13-49d5-9441-7fb4a2bd5d0e" providerId="ADAL" clId="{B2F9AC6A-7472-4E13-8C84-616F9F9A8703}" dt="2022-05-20T17:49:47.508" v="838"/>
          <ac:spMkLst>
            <pc:docMk/>
            <pc:sldMk cId="4063443854" sldId="258"/>
            <ac:spMk id="37" creationId="{F8F6A737-B67D-138E-8A81-BAD10D36D244}"/>
          </ac:spMkLst>
        </pc:spChg>
        <pc:spChg chg="add del mod">
          <ac:chgData name="Williams, Jennifer L" userId="81f55026-fe13-49d5-9441-7fb4a2bd5d0e" providerId="ADAL" clId="{B2F9AC6A-7472-4E13-8C84-616F9F9A8703}" dt="2022-05-20T17:49:47.508" v="838"/>
          <ac:spMkLst>
            <pc:docMk/>
            <pc:sldMk cId="4063443854" sldId="258"/>
            <ac:spMk id="38" creationId="{7E6D6941-6BF6-1D9F-F9BB-B6C82F1C264F}"/>
          </ac:spMkLst>
        </pc:spChg>
        <pc:spChg chg="add del mod">
          <ac:chgData name="Williams, Jennifer L" userId="81f55026-fe13-49d5-9441-7fb4a2bd5d0e" providerId="ADAL" clId="{B2F9AC6A-7472-4E13-8C84-616F9F9A8703}" dt="2022-05-20T17:49:47.508" v="838"/>
          <ac:spMkLst>
            <pc:docMk/>
            <pc:sldMk cId="4063443854" sldId="258"/>
            <ac:spMk id="39" creationId="{BBF83235-B96A-7159-BFFD-C754CAB4ECC9}"/>
          </ac:spMkLst>
        </pc:spChg>
        <pc:spChg chg="add del mod">
          <ac:chgData name="Williams, Jennifer L" userId="81f55026-fe13-49d5-9441-7fb4a2bd5d0e" providerId="ADAL" clId="{B2F9AC6A-7472-4E13-8C84-616F9F9A8703}" dt="2022-05-20T17:49:47.508" v="838"/>
          <ac:spMkLst>
            <pc:docMk/>
            <pc:sldMk cId="4063443854" sldId="258"/>
            <ac:spMk id="40" creationId="{3672FF14-8ECF-A84D-9844-B5A194A10F12}"/>
          </ac:spMkLst>
        </pc:spChg>
        <pc:spChg chg="add del mod">
          <ac:chgData name="Williams, Jennifer L" userId="81f55026-fe13-49d5-9441-7fb4a2bd5d0e" providerId="ADAL" clId="{B2F9AC6A-7472-4E13-8C84-616F9F9A8703}" dt="2022-05-20T17:49:47.508" v="838"/>
          <ac:spMkLst>
            <pc:docMk/>
            <pc:sldMk cId="4063443854" sldId="258"/>
            <ac:spMk id="41" creationId="{414DD4AD-8F45-E9DB-ED7B-6FB77CCEDB47}"/>
          </ac:spMkLst>
        </pc:spChg>
        <pc:spChg chg="add del">
          <ac:chgData name="Williams, Jennifer L" userId="81f55026-fe13-49d5-9441-7fb4a2bd5d0e" providerId="ADAL" clId="{B2F9AC6A-7472-4E13-8C84-616F9F9A8703}" dt="2022-05-20T17:50:21.239" v="850" actId="26606"/>
          <ac:spMkLst>
            <pc:docMk/>
            <pc:sldMk cId="4063443854" sldId="258"/>
            <ac:spMk id="42" creationId="{081E4A58-353D-44AE-B2FC-2A74E2E400F7}"/>
          </ac:spMkLst>
        </pc:spChg>
        <pc:spChg chg="add del">
          <ac:chgData name="Williams, Jennifer L" userId="81f55026-fe13-49d5-9441-7fb4a2bd5d0e" providerId="ADAL" clId="{B2F9AC6A-7472-4E13-8C84-616F9F9A8703}" dt="2022-05-20T17:50:21.239" v="850" actId="26606"/>
          <ac:spMkLst>
            <pc:docMk/>
            <pc:sldMk cId="4063443854" sldId="258"/>
            <ac:spMk id="43" creationId="{389575E1-3389-451A-A5F7-27854C25C599}"/>
          </ac:spMkLst>
        </pc:spChg>
        <pc:spChg chg="add del">
          <ac:chgData name="Williams, Jennifer L" userId="81f55026-fe13-49d5-9441-7fb4a2bd5d0e" providerId="ADAL" clId="{B2F9AC6A-7472-4E13-8C84-616F9F9A8703}" dt="2022-05-20T17:50:21.239" v="850" actId="26606"/>
          <ac:spMkLst>
            <pc:docMk/>
            <pc:sldMk cId="4063443854" sldId="258"/>
            <ac:spMk id="44" creationId="{A53CCC5C-D88E-40FB-B30B-23DCDBD01D37}"/>
          </ac:spMkLst>
        </pc:spChg>
        <pc:spChg chg="add del mod">
          <ac:chgData name="Williams, Jennifer L" userId="81f55026-fe13-49d5-9441-7fb4a2bd5d0e" providerId="ADAL" clId="{B2F9AC6A-7472-4E13-8C84-616F9F9A8703}" dt="2022-05-20T17:50:12.916" v="849"/>
          <ac:spMkLst>
            <pc:docMk/>
            <pc:sldMk cId="4063443854" sldId="258"/>
            <ac:spMk id="45" creationId="{1F3DFC58-BD53-5613-2141-2284195ECAB8}"/>
          </ac:spMkLst>
        </pc:spChg>
        <pc:spChg chg="add del mod">
          <ac:chgData name="Williams, Jennifer L" userId="81f55026-fe13-49d5-9441-7fb4a2bd5d0e" providerId="ADAL" clId="{B2F9AC6A-7472-4E13-8C84-616F9F9A8703}" dt="2022-05-20T17:50:12.916" v="849"/>
          <ac:spMkLst>
            <pc:docMk/>
            <pc:sldMk cId="4063443854" sldId="258"/>
            <ac:spMk id="46" creationId="{AB44686E-D96D-7F39-7496-C1073CC6B410}"/>
          </ac:spMkLst>
        </pc:spChg>
        <pc:spChg chg="add del mod">
          <ac:chgData name="Williams, Jennifer L" userId="81f55026-fe13-49d5-9441-7fb4a2bd5d0e" providerId="ADAL" clId="{B2F9AC6A-7472-4E13-8C84-616F9F9A8703}" dt="2022-05-20T17:50:12.916" v="849"/>
          <ac:spMkLst>
            <pc:docMk/>
            <pc:sldMk cId="4063443854" sldId="258"/>
            <ac:spMk id="47" creationId="{6E656088-B6B6-316F-44E9-86A4AEB975CA}"/>
          </ac:spMkLst>
        </pc:spChg>
        <pc:spChg chg="add del mod">
          <ac:chgData name="Williams, Jennifer L" userId="81f55026-fe13-49d5-9441-7fb4a2bd5d0e" providerId="ADAL" clId="{B2F9AC6A-7472-4E13-8C84-616F9F9A8703}" dt="2022-05-20T17:50:12.916" v="849"/>
          <ac:spMkLst>
            <pc:docMk/>
            <pc:sldMk cId="4063443854" sldId="258"/>
            <ac:spMk id="48" creationId="{BFA9DB58-820C-71DE-B4A4-D44E0083F19A}"/>
          </ac:spMkLst>
        </pc:spChg>
        <pc:spChg chg="add del mod">
          <ac:chgData name="Williams, Jennifer L" userId="81f55026-fe13-49d5-9441-7fb4a2bd5d0e" providerId="ADAL" clId="{B2F9AC6A-7472-4E13-8C84-616F9F9A8703}" dt="2022-05-20T17:50:12.916" v="849"/>
          <ac:spMkLst>
            <pc:docMk/>
            <pc:sldMk cId="4063443854" sldId="258"/>
            <ac:spMk id="49" creationId="{6FDC895C-25BE-4CF4-3670-6C13FDB92FB6}"/>
          </ac:spMkLst>
        </pc:spChg>
        <pc:spChg chg="add del mod">
          <ac:chgData name="Williams, Jennifer L" userId="81f55026-fe13-49d5-9441-7fb4a2bd5d0e" providerId="ADAL" clId="{B2F9AC6A-7472-4E13-8C84-616F9F9A8703}" dt="2022-05-20T17:50:12.916" v="849"/>
          <ac:spMkLst>
            <pc:docMk/>
            <pc:sldMk cId="4063443854" sldId="258"/>
            <ac:spMk id="50" creationId="{0A8E0260-7FC2-BFB0-F749-893247A6F8FB}"/>
          </ac:spMkLst>
        </pc:spChg>
        <pc:spChg chg="add del mod">
          <ac:chgData name="Williams, Jennifer L" userId="81f55026-fe13-49d5-9441-7fb4a2bd5d0e" providerId="ADAL" clId="{B2F9AC6A-7472-4E13-8C84-616F9F9A8703}" dt="2022-05-20T17:50:12.916" v="849"/>
          <ac:spMkLst>
            <pc:docMk/>
            <pc:sldMk cId="4063443854" sldId="258"/>
            <ac:spMk id="51" creationId="{66C929F5-EB9D-E8B9-1CA9-23421A81C716}"/>
          </ac:spMkLst>
        </pc:spChg>
        <pc:spChg chg="add del mod">
          <ac:chgData name="Williams, Jennifer L" userId="81f55026-fe13-49d5-9441-7fb4a2bd5d0e" providerId="ADAL" clId="{B2F9AC6A-7472-4E13-8C84-616F9F9A8703}" dt="2022-05-20T17:50:12.916" v="849"/>
          <ac:spMkLst>
            <pc:docMk/>
            <pc:sldMk cId="4063443854" sldId="258"/>
            <ac:spMk id="52" creationId="{5BF3D9DC-13F0-3633-12B1-2E201448F6A7}"/>
          </ac:spMkLst>
        </pc:spChg>
        <pc:spChg chg="add del mod">
          <ac:chgData name="Williams, Jennifer L" userId="81f55026-fe13-49d5-9441-7fb4a2bd5d0e" providerId="ADAL" clId="{B2F9AC6A-7472-4E13-8C84-616F9F9A8703}" dt="2022-05-20T17:50:12.916" v="849"/>
          <ac:spMkLst>
            <pc:docMk/>
            <pc:sldMk cId="4063443854" sldId="258"/>
            <ac:spMk id="53" creationId="{B5562DDF-D847-94C3-0079-094C383CC1DB}"/>
          </ac:spMkLst>
        </pc:spChg>
        <pc:spChg chg="add del">
          <ac:chgData name="Williams, Jennifer L" userId="81f55026-fe13-49d5-9441-7fb4a2bd5d0e" providerId="ADAL" clId="{B2F9AC6A-7472-4E13-8C84-616F9F9A8703}" dt="2022-05-20T17:51:13.952" v="857" actId="26606"/>
          <ac:spMkLst>
            <pc:docMk/>
            <pc:sldMk cId="4063443854" sldId="258"/>
            <ac:spMk id="54" creationId="{C05CBC3C-2E5A-4839-8B9B-2E5A6ADF0F58}"/>
          </ac:spMkLst>
        </pc:spChg>
        <pc:spChg chg="add del">
          <ac:chgData name="Williams, Jennifer L" userId="81f55026-fe13-49d5-9441-7fb4a2bd5d0e" providerId="ADAL" clId="{B2F9AC6A-7472-4E13-8C84-616F9F9A8703}" dt="2022-05-20T17:51:13.952" v="857" actId="26606"/>
          <ac:spMkLst>
            <pc:docMk/>
            <pc:sldMk cId="4063443854" sldId="258"/>
            <ac:spMk id="55" creationId="{827FF362-FC97-4BF5-949B-D4ADFA26E457}"/>
          </ac:spMkLst>
        </pc:spChg>
        <pc:spChg chg="add del mod">
          <ac:chgData name="Williams, Jennifer L" userId="81f55026-fe13-49d5-9441-7fb4a2bd5d0e" providerId="ADAL" clId="{B2F9AC6A-7472-4E13-8C84-616F9F9A8703}" dt="2022-05-20T17:50:37.554" v="853"/>
          <ac:spMkLst>
            <pc:docMk/>
            <pc:sldMk cId="4063443854" sldId="258"/>
            <ac:spMk id="56" creationId="{51021143-96C8-98DC-1BB2-E681DB6C38DF}"/>
          </ac:spMkLst>
        </pc:spChg>
        <pc:spChg chg="add del mod">
          <ac:chgData name="Williams, Jennifer L" userId="81f55026-fe13-49d5-9441-7fb4a2bd5d0e" providerId="ADAL" clId="{B2F9AC6A-7472-4E13-8C84-616F9F9A8703}" dt="2022-05-20T17:50:37.554" v="853"/>
          <ac:spMkLst>
            <pc:docMk/>
            <pc:sldMk cId="4063443854" sldId="258"/>
            <ac:spMk id="57" creationId="{0E77425A-29A6-1D66-83DA-7EB723E249A9}"/>
          </ac:spMkLst>
        </pc:spChg>
        <pc:spChg chg="add del mod">
          <ac:chgData name="Williams, Jennifer L" userId="81f55026-fe13-49d5-9441-7fb4a2bd5d0e" providerId="ADAL" clId="{B2F9AC6A-7472-4E13-8C84-616F9F9A8703}" dt="2022-05-20T17:50:37.554" v="853"/>
          <ac:spMkLst>
            <pc:docMk/>
            <pc:sldMk cId="4063443854" sldId="258"/>
            <ac:spMk id="58" creationId="{2D97D95A-31FD-BFDE-973A-BD1631D4B014}"/>
          </ac:spMkLst>
        </pc:spChg>
        <pc:spChg chg="add del mod">
          <ac:chgData name="Williams, Jennifer L" userId="81f55026-fe13-49d5-9441-7fb4a2bd5d0e" providerId="ADAL" clId="{B2F9AC6A-7472-4E13-8C84-616F9F9A8703}" dt="2022-05-20T17:50:37.554" v="853"/>
          <ac:spMkLst>
            <pc:docMk/>
            <pc:sldMk cId="4063443854" sldId="258"/>
            <ac:spMk id="59" creationId="{6DB2BE51-0CF8-0C7D-2A45-033FFDCE5D9E}"/>
          </ac:spMkLst>
        </pc:spChg>
        <pc:spChg chg="add del mod">
          <ac:chgData name="Williams, Jennifer L" userId="81f55026-fe13-49d5-9441-7fb4a2bd5d0e" providerId="ADAL" clId="{B2F9AC6A-7472-4E13-8C84-616F9F9A8703}" dt="2022-05-20T17:50:37.554" v="853"/>
          <ac:spMkLst>
            <pc:docMk/>
            <pc:sldMk cId="4063443854" sldId="258"/>
            <ac:spMk id="60" creationId="{8540727A-89A9-838C-5B4A-D6B9A16BB79D}"/>
          </ac:spMkLst>
        </pc:spChg>
        <pc:spChg chg="add del mod">
          <ac:chgData name="Williams, Jennifer L" userId="81f55026-fe13-49d5-9441-7fb4a2bd5d0e" providerId="ADAL" clId="{B2F9AC6A-7472-4E13-8C84-616F9F9A8703}" dt="2022-05-20T17:50:37.554" v="853"/>
          <ac:spMkLst>
            <pc:docMk/>
            <pc:sldMk cId="4063443854" sldId="258"/>
            <ac:spMk id="61" creationId="{17D8EBEF-3400-ECE9-094D-D3C34AE3DB65}"/>
          </ac:spMkLst>
        </pc:spChg>
        <pc:spChg chg="add del mod">
          <ac:chgData name="Williams, Jennifer L" userId="81f55026-fe13-49d5-9441-7fb4a2bd5d0e" providerId="ADAL" clId="{B2F9AC6A-7472-4E13-8C84-616F9F9A8703}" dt="2022-05-20T17:50:37.554" v="853"/>
          <ac:spMkLst>
            <pc:docMk/>
            <pc:sldMk cId="4063443854" sldId="258"/>
            <ac:spMk id="62" creationId="{EFDD54E6-18BC-CA66-2CE3-CB81DFA52C52}"/>
          </ac:spMkLst>
        </pc:spChg>
        <pc:spChg chg="add del mod">
          <ac:chgData name="Williams, Jennifer L" userId="81f55026-fe13-49d5-9441-7fb4a2bd5d0e" providerId="ADAL" clId="{B2F9AC6A-7472-4E13-8C84-616F9F9A8703}" dt="2022-05-20T17:50:37.554" v="853"/>
          <ac:spMkLst>
            <pc:docMk/>
            <pc:sldMk cId="4063443854" sldId="258"/>
            <ac:spMk id="63" creationId="{4CE06ADE-BD4F-0318-BB51-A88B3B6A39EE}"/>
          </ac:spMkLst>
        </pc:spChg>
        <pc:spChg chg="add del mod">
          <ac:chgData name="Williams, Jennifer L" userId="81f55026-fe13-49d5-9441-7fb4a2bd5d0e" providerId="ADAL" clId="{B2F9AC6A-7472-4E13-8C84-616F9F9A8703}" dt="2022-05-20T17:50:37.554" v="853"/>
          <ac:spMkLst>
            <pc:docMk/>
            <pc:sldMk cId="4063443854" sldId="258"/>
            <ac:spMk id="64" creationId="{44A978AC-DD8C-883C-2463-7DB21AD76640}"/>
          </ac:spMkLst>
        </pc:spChg>
        <pc:spChg chg="add del">
          <ac:chgData name="Williams, Jennifer L" userId="81f55026-fe13-49d5-9441-7fb4a2bd5d0e" providerId="ADAL" clId="{B2F9AC6A-7472-4E13-8C84-616F9F9A8703}" dt="2022-05-20T17:51:13.952" v="856" actId="26606"/>
          <ac:spMkLst>
            <pc:docMk/>
            <pc:sldMk cId="4063443854" sldId="258"/>
            <ac:spMk id="65" creationId="{C05CBC3C-2E5A-4839-8B9B-2E5A6ADF0F58}"/>
          </ac:spMkLst>
        </pc:spChg>
        <pc:spChg chg="add del">
          <ac:chgData name="Williams, Jennifer L" userId="81f55026-fe13-49d5-9441-7fb4a2bd5d0e" providerId="ADAL" clId="{B2F9AC6A-7472-4E13-8C84-616F9F9A8703}" dt="2022-05-20T17:51:13.952" v="856" actId="26606"/>
          <ac:spMkLst>
            <pc:docMk/>
            <pc:sldMk cId="4063443854" sldId="258"/>
            <ac:spMk id="66" creationId="{827FF362-FC97-4BF5-949B-D4ADFA26E457}"/>
          </ac:spMkLst>
        </pc:spChg>
        <pc:spChg chg="add mod">
          <ac:chgData name="Williams, Jennifer L" userId="81f55026-fe13-49d5-9441-7fb4a2bd5d0e" providerId="ADAL" clId="{B2F9AC6A-7472-4E13-8C84-616F9F9A8703}" dt="2022-05-20T17:51:33.867" v="860" actId="207"/>
          <ac:spMkLst>
            <pc:docMk/>
            <pc:sldMk cId="4063443854" sldId="258"/>
            <ac:spMk id="67" creationId="{9C80E916-D494-F8C9-871C-A6D928AFF42A}"/>
          </ac:spMkLst>
        </pc:spChg>
        <pc:spChg chg="add">
          <ac:chgData name="Williams, Jennifer L" userId="81f55026-fe13-49d5-9441-7fb4a2bd5d0e" providerId="ADAL" clId="{B2F9AC6A-7472-4E13-8C84-616F9F9A8703}" dt="2022-05-20T17:51:13.952" v="857" actId="26606"/>
          <ac:spMkLst>
            <pc:docMk/>
            <pc:sldMk cId="4063443854" sldId="258"/>
            <ac:spMk id="68" creationId="{AC17DE74-01C9-4859-B65A-85CF999E8580}"/>
          </ac:spMkLst>
        </pc:spChg>
        <pc:spChg chg="add">
          <ac:chgData name="Williams, Jennifer L" userId="81f55026-fe13-49d5-9441-7fb4a2bd5d0e" providerId="ADAL" clId="{B2F9AC6A-7472-4E13-8C84-616F9F9A8703}" dt="2022-05-20T17:51:13.952" v="857" actId="26606"/>
          <ac:spMkLst>
            <pc:docMk/>
            <pc:sldMk cId="4063443854" sldId="258"/>
            <ac:spMk id="69" creationId="{068C0432-0E90-4CC1-8CD3-D44A90DF07EF}"/>
          </ac:spMkLst>
        </pc:spChg>
        <pc:spChg chg="add mod">
          <ac:chgData name="Williams, Jennifer L" userId="81f55026-fe13-49d5-9441-7fb4a2bd5d0e" providerId="ADAL" clId="{B2F9AC6A-7472-4E13-8C84-616F9F9A8703}" dt="2022-05-20T17:51:18.844" v="859"/>
          <ac:spMkLst>
            <pc:docMk/>
            <pc:sldMk cId="4063443854" sldId="258"/>
            <ac:spMk id="70" creationId="{5C56862D-4E45-5C6B-4A75-3255BE56C7BB}"/>
          </ac:spMkLst>
        </pc:spChg>
        <pc:spChg chg="add mod">
          <ac:chgData name="Williams, Jennifer L" userId="81f55026-fe13-49d5-9441-7fb4a2bd5d0e" providerId="ADAL" clId="{B2F9AC6A-7472-4E13-8C84-616F9F9A8703}" dt="2022-05-20T17:51:18.844" v="859"/>
          <ac:spMkLst>
            <pc:docMk/>
            <pc:sldMk cId="4063443854" sldId="258"/>
            <ac:spMk id="71" creationId="{0F2AA268-D181-6AE2-1CC6-933C633C1025}"/>
          </ac:spMkLst>
        </pc:spChg>
        <pc:spChg chg="add mod">
          <ac:chgData name="Williams, Jennifer L" userId="81f55026-fe13-49d5-9441-7fb4a2bd5d0e" providerId="ADAL" clId="{B2F9AC6A-7472-4E13-8C84-616F9F9A8703}" dt="2022-05-20T17:51:18.844" v="859"/>
          <ac:spMkLst>
            <pc:docMk/>
            <pc:sldMk cId="4063443854" sldId="258"/>
            <ac:spMk id="72" creationId="{4DD68840-A11C-E361-B5DE-3C02985B4623}"/>
          </ac:spMkLst>
        </pc:spChg>
        <pc:spChg chg="add mod">
          <ac:chgData name="Williams, Jennifer L" userId="81f55026-fe13-49d5-9441-7fb4a2bd5d0e" providerId="ADAL" clId="{B2F9AC6A-7472-4E13-8C84-616F9F9A8703}" dt="2022-05-20T17:51:46.638" v="862" actId="207"/>
          <ac:spMkLst>
            <pc:docMk/>
            <pc:sldMk cId="4063443854" sldId="258"/>
            <ac:spMk id="73" creationId="{6F3087C8-32FE-B6A3-42B6-350DFF839E61}"/>
          </ac:spMkLst>
        </pc:spChg>
        <pc:spChg chg="add mod">
          <ac:chgData name="Williams, Jennifer L" userId="81f55026-fe13-49d5-9441-7fb4a2bd5d0e" providerId="ADAL" clId="{B2F9AC6A-7472-4E13-8C84-616F9F9A8703}" dt="2022-05-20T17:51:50.778" v="863" actId="207"/>
          <ac:spMkLst>
            <pc:docMk/>
            <pc:sldMk cId="4063443854" sldId="258"/>
            <ac:spMk id="74" creationId="{4B0F7D96-B995-6B00-A820-0C16AF1FD7CD}"/>
          </ac:spMkLst>
        </pc:spChg>
        <pc:spChg chg="add mod">
          <ac:chgData name="Williams, Jennifer L" userId="81f55026-fe13-49d5-9441-7fb4a2bd5d0e" providerId="ADAL" clId="{B2F9AC6A-7472-4E13-8C84-616F9F9A8703}" dt="2022-05-20T17:51:42.142" v="861" actId="207"/>
          <ac:spMkLst>
            <pc:docMk/>
            <pc:sldMk cId="4063443854" sldId="258"/>
            <ac:spMk id="75" creationId="{A2AABF1D-CE54-C74C-3A07-34A573F65FC7}"/>
          </ac:spMkLst>
        </pc:spChg>
        <pc:spChg chg="add mod">
          <ac:chgData name="Williams, Jennifer L" userId="81f55026-fe13-49d5-9441-7fb4a2bd5d0e" providerId="ADAL" clId="{B2F9AC6A-7472-4E13-8C84-616F9F9A8703}" dt="2022-05-20T17:51:53.703" v="864" actId="207"/>
          <ac:spMkLst>
            <pc:docMk/>
            <pc:sldMk cId="4063443854" sldId="258"/>
            <ac:spMk id="76" creationId="{5DE2AD21-DAFA-B8E7-1D3B-3341EF587DC8}"/>
          </ac:spMkLst>
        </pc:spChg>
        <pc:spChg chg="add mod">
          <ac:chgData name="Williams, Jennifer L" userId="81f55026-fe13-49d5-9441-7fb4a2bd5d0e" providerId="ADAL" clId="{B2F9AC6A-7472-4E13-8C84-616F9F9A8703}" dt="2022-05-20T17:51:56" v="865" actId="207"/>
          <ac:spMkLst>
            <pc:docMk/>
            <pc:sldMk cId="4063443854" sldId="258"/>
            <ac:spMk id="77" creationId="{08246A5A-0382-76CE-07B2-AE984B4CE355}"/>
          </ac:spMkLst>
        </pc:spChg>
        <pc:picChg chg="add del">
          <ac:chgData name="Williams, Jennifer L" userId="81f55026-fe13-49d5-9441-7fb4a2bd5d0e" providerId="ADAL" clId="{B2F9AC6A-7472-4E13-8C84-616F9F9A8703}" dt="2022-05-20T17:49:39.154" v="833" actId="26606"/>
          <ac:picMkLst>
            <pc:docMk/>
            <pc:sldMk cId="4063443854" sldId="258"/>
            <ac:picMk id="16" creationId="{26C93A7B-B54B-27E2-333A-FB7CF73F37F3}"/>
          </ac:picMkLst>
        </pc:picChg>
        <pc:picChg chg="add del">
          <ac:chgData name="Williams, Jennifer L" userId="81f55026-fe13-49d5-9441-7fb4a2bd5d0e" providerId="ADAL" clId="{B2F9AC6A-7472-4E13-8C84-616F9F9A8703}" dt="2022-05-20T17:49:41.608" v="835" actId="26606"/>
          <ac:picMkLst>
            <pc:docMk/>
            <pc:sldMk cId="4063443854" sldId="258"/>
            <ac:picMk id="25" creationId="{AC6B7A57-8354-7B65-DF0C-253EF79BB31D}"/>
          </ac:picMkLst>
        </pc:picChg>
      </pc:sldChg>
      <pc:sldChg chg="addSp delSp modSp mod ord setBg setFolMasterObjs modClrScheme delAnim modAnim delDesignElem chgLayout">
        <pc:chgData name="Williams, Jennifer L" userId="81f55026-fe13-49d5-9441-7fb4a2bd5d0e" providerId="ADAL" clId="{B2F9AC6A-7472-4E13-8C84-616F9F9A8703}" dt="2022-05-20T19:08:51.789" v="2010" actId="692"/>
        <pc:sldMkLst>
          <pc:docMk/>
          <pc:sldMk cId="279101248" sldId="260"/>
        </pc:sldMkLst>
        <pc:spChg chg="mod ord">
          <ac:chgData name="Williams, Jennifer L" userId="81f55026-fe13-49d5-9441-7fb4a2bd5d0e" providerId="ADAL" clId="{B2F9AC6A-7472-4E13-8C84-616F9F9A8703}" dt="2022-05-20T19:04:55.835" v="1868" actId="20577"/>
          <ac:spMkLst>
            <pc:docMk/>
            <pc:sldMk cId="279101248" sldId="260"/>
            <ac:spMk id="2" creationId="{00000000-0000-0000-0000-000000000000}"/>
          </ac:spMkLst>
        </pc:spChg>
        <pc:spChg chg="mod ord">
          <ac:chgData name="Williams, Jennifer L" userId="81f55026-fe13-49d5-9441-7fb4a2bd5d0e" providerId="ADAL" clId="{B2F9AC6A-7472-4E13-8C84-616F9F9A8703}" dt="2022-05-20T19:03:34.302" v="1815" actId="26606"/>
          <ac:spMkLst>
            <pc:docMk/>
            <pc:sldMk cId="279101248" sldId="260"/>
            <ac:spMk id="3" creationId="{00000000-0000-0000-0000-000000000000}"/>
          </ac:spMkLst>
        </pc:spChg>
        <pc:spChg chg="add del">
          <ac:chgData name="Williams, Jennifer L" userId="81f55026-fe13-49d5-9441-7fb4a2bd5d0e" providerId="ADAL" clId="{B2F9AC6A-7472-4E13-8C84-616F9F9A8703}" dt="2022-05-20T17:33:33.096" v="364" actId="26606"/>
          <ac:spMkLst>
            <pc:docMk/>
            <pc:sldMk cId="279101248" sldId="260"/>
            <ac:spMk id="5" creationId="{21566B89-C470-4C69-8689-38673C7B711E}"/>
          </ac:spMkLst>
        </pc:spChg>
        <pc:spChg chg="add del">
          <ac:chgData name="Williams, Jennifer L" userId="81f55026-fe13-49d5-9441-7fb4a2bd5d0e" providerId="ADAL" clId="{B2F9AC6A-7472-4E13-8C84-616F9F9A8703}" dt="2022-05-20T17:33:33.096" v="364" actId="26606"/>
          <ac:spMkLst>
            <pc:docMk/>
            <pc:sldMk cId="279101248" sldId="260"/>
            <ac:spMk id="6" creationId="{040708B1-1822-4D0E-B3F8-BF6E36438E35}"/>
          </ac:spMkLst>
        </pc:spChg>
        <pc:spChg chg="add del mod ord">
          <ac:chgData name="Williams, Jennifer L" userId="81f55026-fe13-49d5-9441-7fb4a2bd5d0e" providerId="ADAL" clId="{B2F9AC6A-7472-4E13-8C84-616F9F9A8703}" dt="2022-05-20T18:59:03.225" v="1772" actId="478"/>
          <ac:spMkLst>
            <pc:docMk/>
            <pc:sldMk cId="279101248" sldId="260"/>
            <ac:spMk id="6" creationId="{1FB2D937-CB69-B8AB-622F-072FB467DCC3}"/>
          </ac:spMkLst>
        </pc:spChg>
        <pc:spChg chg="add del">
          <ac:chgData name="Williams, Jennifer L" userId="81f55026-fe13-49d5-9441-7fb4a2bd5d0e" providerId="ADAL" clId="{B2F9AC6A-7472-4E13-8C84-616F9F9A8703}" dt="2022-05-20T17:33:33.096" v="364" actId="26606"/>
          <ac:spMkLst>
            <pc:docMk/>
            <pc:sldMk cId="279101248" sldId="260"/>
            <ac:spMk id="7" creationId="{1EAB69CE-6296-4D71-8DB3-BF71FD5181C0}"/>
          </ac:spMkLst>
        </pc:spChg>
        <pc:spChg chg="add del">
          <ac:chgData name="Williams, Jennifer L" userId="81f55026-fe13-49d5-9441-7fb4a2bd5d0e" providerId="ADAL" clId="{B2F9AC6A-7472-4E13-8C84-616F9F9A8703}" dt="2022-05-20T17:20:53.134" v="49" actId="26606"/>
          <ac:spMkLst>
            <pc:docMk/>
            <pc:sldMk cId="279101248" sldId="260"/>
            <ac:spMk id="8" creationId="{1A59258C-AAC2-41CD-973C-7439B122A3FF}"/>
          </ac:spMkLst>
        </pc:spChg>
        <pc:spChg chg="add del">
          <ac:chgData name="Williams, Jennifer L" userId="81f55026-fe13-49d5-9441-7fb4a2bd5d0e" providerId="ADAL" clId="{B2F9AC6A-7472-4E13-8C84-616F9F9A8703}" dt="2022-05-20T17:33:33.096" v="364" actId="26606"/>
          <ac:spMkLst>
            <pc:docMk/>
            <pc:sldMk cId="279101248" sldId="260"/>
            <ac:spMk id="9" creationId="{45B34FBD-A817-4E6B-8CD9-1BCA9CB6730D}"/>
          </ac:spMkLst>
        </pc:spChg>
        <pc:spChg chg="add del">
          <ac:chgData name="Williams, Jennifer L" userId="81f55026-fe13-49d5-9441-7fb4a2bd5d0e" providerId="ADAL" clId="{B2F9AC6A-7472-4E13-8C84-616F9F9A8703}" dt="2022-05-20T17:20:53.134" v="49" actId="26606"/>
          <ac:spMkLst>
            <pc:docMk/>
            <pc:sldMk cId="279101248" sldId="260"/>
            <ac:spMk id="10" creationId="{54516B72-0116-42B2-82A2-B11218A36636}"/>
          </ac:spMkLst>
        </pc:spChg>
        <pc:spChg chg="add mod ord">
          <ac:chgData name="Williams, Jennifer L" userId="81f55026-fe13-49d5-9441-7fb4a2bd5d0e" providerId="ADAL" clId="{B2F9AC6A-7472-4E13-8C84-616F9F9A8703}" dt="2022-05-20T19:05:18.122" v="1873" actId="14100"/>
          <ac:spMkLst>
            <pc:docMk/>
            <pc:sldMk cId="279101248" sldId="260"/>
            <ac:spMk id="11" creationId="{0D8E41E5-DA1A-2A0B-E527-93B671532537}"/>
          </ac:spMkLst>
        </pc:spChg>
        <pc:spChg chg="add del">
          <ac:chgData name="Williams, Jennifer L" userId="81f55026-fe13-49d5-9441-7fb4a2bd5d0e" providerId="ADAL" clId="{B2F9AC6A-7472-4E13-8C84-616F9F9A8703}" dt="2022-05-20T17:33:33.590" v="366" actId="26606"/>
          <ac:spMkLst>
            <pc:docMk/>
            <pc:sldMk cId="279101248" sldId="260"/>
            <ac:spMk id="11" creationId="{1A59258C-AAC2-41CD-973C-7439B122A3FF}"/>
          </ac:spMkLst>
        </pc:spChg>
        <pc:spChg chg="add del">
          <ac:chgData name="Williams, Jennifer L" userId="81f55026-fe13-49d5-9441-7fb4a2bd5d0e" providerId="ADAL" clId="{B2F9AC6A-7472-4E13-8C84-616F9F9A8703}" dt="2022-05-20T17:20:53.134" v="49" actId="26606"/>
          <ac:spMkLst>
            <pc:docMk/>
            <pc:sldMk cId="279101248" sldId="260"/>
            <ac:spMk id="12" creationId="{7CDB507F-21B7-4C27-B0FC-D9C465C6DB44}"/>
          </ac:spMkLst>
        </pc:spChg>
        <pc:spChg chg="add del">
          <ac:chgData name="Williams, Jennifer L" userId="81f55026-fe13-49d5-9441-7fb4a2bd5d0e" providerId="ADAL" clId="{B2F9AC6A-7472-4E13-8C84-616F9F9A8703}" dt="2022-05-20T17:33:33.590" v="366" actId="26606"/>
          <ac:spMkLst>
            <pc:docMk/>
            <pc:sldMk cId="279101248" sldId="260"/>
            <ac:spMk id="13" creationId="{54516B72-0116-42B2-82A2-B11218A36636}"/>
          </ac:spMkLst>
        </pc:spChg>
        <pc:spChg chg="add del">
          <ac:chgData name="Williams, Jennifer L" userId="81f55026-fe13-49d5-9441-7fb4a2bd5d0e" providerId="ADAL" clId="{B2F9AC6A-7472-4E13-8C84-616F9F9A8703}" dt="2022-05-20T17:20:53.134" v="49" actId="26606"/>
          <ac:spMkLst>
            <pc:docMk/>
            <pc:sldMk cId="279101248" sldId="260"/>
            <ac:spMk id="14" creationId="{7AB1AE17-B7A3-4363-95CD-25441E2FF1F3}"/>
          </ac:spMkLst>
        </pc:spChg>
        <pc:spChg chg="add del">
          <ac:chgData name="Williams, Jennifer L" userId="81f55026-fe13-49d5-9441-7fb4a2bd5d0e" providerId="ADAL" clId="{B2F9AC6A-7472-4E13-8C84-616F9F9A8703}" dt="2022-05-20T17:33:33.590" v="366" actId="26606"/>
          <ac:spMkLst>
            <pc:docMk/>
            <pc:sldMk cId="279101248" sldId="260"/>
            <ac:spMk id="15" creationId="{7CDB507F-21B7-4C27-B0FC-D9C465C6DB44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279101248" sldId="260"/>
            <ac:spMk id="16" creationId="{B373F125-DEF3-41D6-9918-AB21A2ACC37A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279101248" sldId="260"/>
            <ac:spMk id="17" creationId="{71E9F226-EB6E-48C9-ADDA-636DE4BF4EBE}"/>
          </ac:spMkLst>
        </pc:spChg>
        <pc:spChg chg="add del">
          <ac:chgData name="Williams, Jennifer L" userId="81f55026-fe13-49d5-9441-7fb4a2bd5d0e" providerId="ADAL" clId="{B2F9AC6A-7472-4E13-8C84-616F9F9A8703}" dt="2022-05-20T17:33:33.590" v="366" actId="26606"/>
          <ac:spMkLst>
            <pc:docMk/>
            <pc:sldMk cId="279101248" sldId="260"/>
            <ac:spMk id="18" creationId="{7AB1AE17-B7A3-4363-95CD-25441E2FF1F3}"/>
          </ac:spMkLst>
        </pc:spChg>
        <pc:spChg chg="add del">
          <ac:chgData name="Williams, Jennifer L" userId="81f55026-fe13-49d5-9441-7fb4a2bd5d0e" providerId="ADAL" clId="{B2F9AC6A-7472-4E13-8C84-616F9F9A8703}" dt="2022-05-20T18:25:36.636" v="959" actId="26606"/>
          <ac:spMkLst>
            <pc:docMk/>
            <pc:sldMk cId="279101248" sldId="260"/>
            <ac:spMk id="19" creationId="{1709F1D5-B0F1-4714-A239-E5B61C161915}"/>
          </ac:spMkLst>
        </pc:spChg>
        <pc:spChg chg="add del mod ord">
          <ac:chgData name="Williams, Jennifer L" userId="81f55026-fe13-49d5-9441-7fb4a2bd5d0e" providerId="ADAL" clId="{B2F9AC6A-7472-4E13-8C84-616F9F9A8703}" dt="2022-05-20T19:08:30.982" v="2006" actId="478"/>
          <ac:spMkLst>
            <pc:docMk/>
            <pc:sldMk cId="279101248" sldId="260"/>
            <ac:spMk id="20" creationId="{99209EDE-DFE7-C466-FEF3-E67D05EC6697}"/>
          </ac:spMkLst>
        </pc:spChg>
        <pc:spChg chg="add del">
          <ac:chgData name="Williams, Jennifer L" userId="81f55026-fe13-49d5-9441-7fb4a2bd5d0e" providerId="ADAL" clId="{B2F9AC6A-7472-4E13-8C84-616F9F9A8703}" dt="2022-05-20T17:33:36.311" v="368" actId="26606"/>
          <ac:spMkLst>
            <pc:docMk/>
            <pc:sldMk cId="279101248" sldId="260"/>
            <ac:spMk id="20" creationId="{B373F125-DEF3-41D6-9918-AB21A2ACC37A}"/>
          </ac:spMkLst>
        </pc:spChg>
        <pc:spChg chg="add del">
          <ac:chgData name="Williams, Jennifer L" userId="81f55026-fe13-49d5-9441-7fb4a2bd5d0e" providerId="ADAL" clId="{B2F9AC6A-7472-4E13-8C84-616F9F9A8703}" dt="2022-05-20T17:33:36.311" v="368" actId="26606"/>
          <ac:spMkLst>
            <pc:docMk/>
            <pc:sldMk cId="279101248" sldId="260"/>
            <ac:spMk id="21" creationId="{71E9F226-EB6E-48C9-ADDA-636DE4BF4EBE}"/>
          </ac:spMkLst>
        </pc:spChg>
        <pc:spChg chg="add del">
          <ac:chgData name="Williams, Jennifer L" userId="81f55026-fe13-49d5-9441-7fb4a2bd5d0e" providerId="ADAL" clId="{B2F9AC6A-7472-4E13-8C84-616F9F9A8703}" dt="2022-05-20T18:25:36.636" v="959" actId="26606"/>
          <ac:spMkLst>
            <pc:docMk/>
            <pc:sldMk cId="279101248" sldId="260"/>
            <ac:spMk id="22" creationId="{6691AC69-A76E-4DAB-B565-468B6B87ACF3}"/>
          </ac:spMkLst>
        </pc:spChg>
        <pc:spChg chg="add del">
          <ac:chgData name="Williams, Jennifer L" userId="81f55026-fe13-49d5-9441-7fb4a2bd5d0e" providerId="ADAL" clId="{B2F9AC6A-7472-4E13-8C84-616F9F9A8703}" dt="2022-05-20T17:36:43.869" v="511" actId="26606"/>
          <ac:spMkLst>
            <pc:docMk/>
            <pc:sldMk cId="279101248" sldId="260"/>
            <ac:spMk id="23" creationId="{1A59258C-AAC2-41CD-973C-7439B122A3FF}"/>
          </ac:spMkLst>
        </pc:spChg>
        <pc:spChg chg="add del">
          <ac:chgData name="Williams, Jennifer L" userId="81f55026-fe13-49d5-9441-7fb4a2bd5d0e" providerId="ADAL" clId="{B2F9AC6A-7472-4E13-8C84-616F9F9A8703}" dt="2022-05-20T17:36:43.869" v="511" actId="26606"/>
          <ac:spMkLst>
            <pc:docMk/>
            <pc:sldMk cId="279101248" sldId="260"/>
            <ac:spMk id="24" creationId="{54516B72-0116-42B2-82A2-B11218A36636}"/>
          </ac:spMkLst>
        </pc:spChg>
        <pc:spChg chg="add del">
          <ac:chgData name="Williams, Jennifer L" userId="81f55026-fe13-49d5-9441-7fb4a2bd5d0e" providerId="ADAL" clId="{B2F9AC6A-7472-4E13-8C84-616F9F9A8703}" dt="2022-05-20T17:36:43.869" v="511" actId="26606"/>
          <ac:spMkLst>
            <pc:docMk/>
            <pc:sldMk cId="279101248" sldId="260"/>
            <ac:spMk id="25" creationId="{7CDB507F-21B7-4C27-B0FC-D9C465C6DB44}"/>
          </ac:spMkLst>
        </pc:spChg>
        <pc:spChg chg="add del">
          <ac:chgData name="Williams, Jennifer L" userId="81f55026-fe13-49d5-9441-7fb4a2bd5d0e" providerId="ADAL" clId="{B2F9AC6A-7472-4E13-8C84-616F9F9A8703}" dt="2022-05-20T17:36:43.869" v="511" actId="26606"/>
          <ac:spMkLst>
            <pc:docMk/>
            <pc:sldMk cId="279101248" sldId="260"/>
            <ac:spMk id="26" creationId="{7AB1AE17-B7A3-4363-95CD-25441E2FF1F3}"/>
          </ac:spMkLst>
        </pc:spChg>
        <pc:spChg chg="add del">
          <ac:chgData name="Williams, Jennifer L" userId="81f55026-fe13-49d5-9441-7fb4a2bd5d0e" providerId="ADAL" clId="{B2F9AC6A-7472-4E13-8C84-616F9F9A8703}" dt="2022-05-20T18:25:36.636" v="959" actId="26606"/>
          <ac:spMkLst>
            <pc:docMk/>
            <pc:sldMk cId="279101248" sldId="260"/>
            <ac:spMk id="27" creationId="{228FB460-D3FF-4440-A020-05982A09E517}"/>
          </ac:spMkLst>
        </pc:spChg>
        <pc:spChg chg="add del">
          <ac:chgData name="Williams, Jennifer L" userId="81f55026-fe13-49d5-9441-7fb4a2bd5d0e" providerId="ADAL" clId="{B2F9AC6A-7472-4E13-8C84-616F9F9A8703}" dt="2022-05-20T18:25:36.636" v="959" actId="26606"/>
          <ac:spMkLst>
            <pc:docMk/>
            <pc:sldMk cId="279101248" sldId="260"/>
            <ac:spMk id="28" creationId="{14847E93-7DC1-4D4B-8829-B19AA7137C50}"/>
          </ac:spMkLst>
        </pc:spChg>
        <pc:spChg chg="add del">
          <ac:chgData name="Williams, Jennifer L" userId="81f55026-fe13-49d5-9441-7fb4a2bd5d0e" providerId="ADAL" clId="{B2F9AC6A-7472-4E13-8C84-616F9F9A8703}" dt="2022-05-20T18:25:36.636" v="959" actId="26606"/>
          <ac:spMkLst>
            <pc:docMk/>
            <pc:sldMk cId="279101248" sldId="260"/>
            <ac:spMk id="29" creationId="{5566D6E1-03A1-4D73-A4E0-35D74D568A04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279101248" sldId="260"/>
            <ac:spMk id="31" creationId="{B373F125-DEF3-41D6-9918-AB21A2ACC37A}"/>
          </ac:spMkLst>
        </pc:spChg>
        <pc:spChg chg="add del">
          <ac:chgData name="Williams, Jennifer L" userId="81f55026-fe13-49d5-9441-7fb4a2bd5d0e" providerId="ADAL" clId="{B2F9AC6A-7472-4E13-8C84-616F9F9A8703}" dt="2022-05-20T18:25:36.636" v="959" actId="26606"/>
          <ac:spMkLst>
            <pc:docMk/>
            <pc:sldMk cId="279101248" sldId="260"/>
            <ac:spMk id="32" creationId="{9F835A99-04AC-494A-A572-AFE8413CC938}"/>
          </ac:spMkLst>
        </pc:spChg>
        <pc:spChg chg="add del">
          <ac:chgData name="Williams, Jennifer L" userId="81f55026-fe13-49d5-9441-7fb4a2bd5d0e" providerId="ADAL" clId="{B2F9AC6A-7472-4E13-8C84-616F9F9A8703}" dt="2022-05-20T17:36:43.863" v="510" actId="26606"/>
          <ac:spMkLst>
            <pc:docMk/>
            <pc:sldMk cId="279101248" sldId="260"/>
            <ac:spMk id="33" creationId="{3FE9758B-E361-4084-8D9F-729FA6C4AD7E}"/>
          </ac:spMkLst>
        </pc:spChg>
        <pc:spChg chg="add del">
          <ac:chgData name="Williams, Jennifer L" userId="81f55026-fe13-49d5-9441-7fb4a2bd5d0e" providerId="ADAL" clId="{B2F9AC6A-7472-4E13-8C84-616F9F9A8703}" dt="2022-05-20T18:25:36.636" v="959" actId="26606"/>
          <ac:spMkLst>
            <pc:docMk/>
            <pc:sldMk cId="279101248" sldId="260"/>
            <ac:spMk id="34" creationId="{7B786209-1B0B-4CA9-9BDD-F7327066A84D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279101248" sldId="260"/>
            <ac:spMk id="35" creationId="{71E9F226-EB6E-48C9-ADDA-636DE4BF4EBE}"/>
          </ac:spMkLst>
        </pc:spChg>
        <pc:spChg chg="add del">
          <ac:chgData name="Williams, Jennifer L" userId="81f55026-fe13-49d5-9441-7fb4a2bd5d0e" providerId="ADAL" clId="{B2F9AC6A-7472-4E13-8C84-616F9F9A8703}" dt="2022-05-20T18:25:36.636" v="959" actId="26606"/>
          <ac:spMkLst>
            <pc:docMk/>
            <pc:sldMk cId="279101248" sldId="260"/>
            <ac:spMk id="36" creationId="{2D2964BB-484D-45AE-AD66-D407D0629652}"/>
          </ac:spMkLst>
        </pc:spChg>
        <pc:spChg chg="add del">
          <ac:chgData name="Williams, Jennifer L" userId="81f55026-fe13-49d5-9441-7fb4a2bd5d0e" providerId="ADAL" clId="{B2F9AC6A-7472-4E13-8C84-616F9F9A8703}" dt="2022-05-20T19:02:18.778" v="1796" actId="26606"/>
          <ac:spMkLst>
            <pc:docMk/>
            <pc:sldMk cId="279101248" sldId="260"/>
            <ac:spMk id="37" creationId="{907EF6B7-1338-4443-8C46-6A318D952DFD}"/>
          </ac:spMkLst>
        </pc:spChg>
        <pc:spChg chg="add del">
          <ac:chgData name="Williams, Jennifer L" userId="81f55026-fe13-49d5-9441-7fb4a2bd5d0e" providerId="ADAL" clId="{B2F9AC6A-7472-4E13-8C84-616F9F9A8703}" dt="2022-05-20T18:40:52.860" v="1036" actId="26606"/>
          <ac:spMkLst>
            <pc:docMk/>
            <pc:sldMk cId="279101248" sldId="260"/>
            <ac:spMk id="38" creationId="{7515D20E-1AB7-4E74-9236-2B72B63D60B6}"/>
          </ac:spMkLst>
        </pc:spChg>
        <pc:spChg chg="add del">
          <ac:chgData name="Williams, Jennifer L" userId="81f55026-fe13-49d5-9441-7fb4a2bd5d0e" providerId="ADAL" clId="{B2F9AC6A-7472-4E13-8C84-616F9F9A8703}" dt="2022-05-20T19:02:18.778" v="1796" actId="26606"/>
          <ac:spMkLst>
            <pc:docMk/>
            <pc:sldMk cId="279101248" sldId="260"/>
            <ac:spMk id="40" creationId="{DAAE4CDD-124C-4DCF-9584-B6033B545DD5}"/>
          </ac:spMkLst>
        </pc:spChg>
        <pc:spChg chg="add del">
          <ac:chgData name="Williams, Jennifer L" userId="81f55026-fe13-49d5-9441-7fb4a2bd5d0e" providerId="ADAL" clId="{B2F9AC6A-7472-4E13-8C84-616F9F9A8703}" dt="2022-05-20T18:25:14.739" v="952" actId="26606"/>
          <ac:spMkLst>
            <pc:docMk/>
            <pc:sldMk cId="279101248" sldId="260"/>
            <ac:spMk id="41" creationId="{3AD318CC-E2A8-4E27-9548-A047A78999B1}"/>
          </ac:spMkLst>
        </pc:spChg>
        <pc:spChg chg="add del">
          <ac:chgData name="Williams, Jennifer L" userId="81f55026-fe13-49d5-9441-7fb4a2bd5d0e" providerId="ADAL" clId="{B2F9AC6A-7472-4E13-8C84-616F9F9A8703}" dt="2022-05-20T18:40:52.860" v="1036" actId="26606"/>
          <ac:spMkLst>
            <pc:docMk/>
            <pc:sldMk cId="279101248" sldId="260"/>
            <ac:spMk id="42" creationId="{3873B707-463F-40B0-8227-E8CC6C67EB25}"/>
          </ac:spMkLst>
        </pc:spChg>
        <pc:spChg chg="add del">
          <ac:chgData name="Williams, Jennifer L" userId="81f55026-fe13-49d5-9441-7fb4a2bd5d0e" providerId="ADAL" clId="{B2F9AC6A-7472-4E13-8C84-616F9F9A8703}" dt="2022-05-20T19:02:18.778" v="1796" actId="26606"/>
          <ac:spMkLst>
            <pc:docMk/>
            <pc:sldMk cId="279101248" sldId="260"/>
            <ac:spMk id="44" creationId="{081E4A58-353D-44AE-B2FC-2A74E2E400F7}"/>
          </ac:spMkLst>
        </pc:spChg>
        <pc:spChg chg="add del">
          <ac:chgData name="Williams, Jennifer L" userId="81f55026-fe13-49d5-9441-7fb4a2bd5d0e" providerId="ADAL" clId="{B2F9AC6A-7472-4E13-8C84-616F9F9A8703}" dt="2022-05-20T18:25:31.399" v="958" actId="26606"/>
          <ac:spMkLst>
            <pc:docMk/>
            <pc:sldMk cId="279101248" sldId="260"/>
            <ac:spMk id="45" creationId="{7F488E8B-4E1E-4402-8935-D4E6C02615C7}"/>
          </ac:spMkLst>
        </pc:spChg>
        <pc:spChg chg="add del">
          <ac:chgData name="Williams, Jennifer L" userId="81f55026-fe13-49d5-9441-7fb4a2bd5d0e" providerId="ADAL" clId="{B2F9AC6A-7472-4E13-8C84-616F9F9A8703}" dt="2022-05-20T19:01:59.729" v="1793" actId="26606"/>
          <ac:spMkLst>
            <pc:docMk/>
            <pc:sldMk cId="279101248" sldId="260"/>
            <ac:spMk id="46" creationId="{9D909724-2FAC-4941-A743-AB97A8A67D50}"/>
          </ac:spMkLst>
        </pc:spChg>
        <pc:spChg chg="add del">
          <ac:chgData name="Williams, Jennifer L" userId="81f55026-fe13-49d5-9441-7fb4a2bd5d0e" providerId="ADAL" clId="{B2F9AC6A-7472-4E13-8C84-616F9F9A8703}" dt="2022-05-20T18:25:14.739" v="952" actId="26606"/>
          <ac:spMkLst>
            <pc:docMk/>
            <pc:sldMk cId="279101248" sldId="260"/>
            <ac:spMk id="47" creationId="{2C1BBA94-3F40-40AA-8BB9-E69E25E537C1}"/>
          </ac:spMkLst>
        </pc:spChg>
        <pc:spChg chg="add del">
          <ac:chgData name="Williams, Jennifer L" userId="81f55026-fe13-49d5-9441-7fb4a2bd5d0e" providerId="ADAL" clId="{B2F9AC6A-7472-4E13-8C84-616F9F9A8703}" dt="2022-05-20T18:25:17.869" v="954" actId="26606"/>
          <ac:spMkLst>
            <pc:docMk/>
            <pc:sldMk cId="279101248" sldId="260"/>
            <ac:spMk id="48" creationId="{D5B0017B-2ECA-49AF-B397-DC140825DF8D}"/>
          </ac:spMkLst>
        </pc:spChg>
        <pc:spChg chg="add del">
          <ac:chgData name="Williams, Jennifer L" userId="81f55026-fe13-49d5-9441-7fb4a2bd5d0e" providerId="ADAL" clId="{B2F9AC6A-7472-4E13-8C84-616F9F9A8703}" dt="2022-05-20T18:25:17.869" v="954" actId="26606"/>
          <ac:spMkLst>
            <pc:docMk/>
            <pc:sldMk cId="279101248" sldId="260"/>
            <ac:spMk id="49" creationId="{B6CDA21F-E7AF-4C75-8395-33F58D5B0E45}"/>
          </ac:spMkLst>
        </pc:spChg>
        <pc:spChg chg="add del">
          <ac:chgData name="Williams, Jennifer L" userId="81f55026-fe13-49d5-9441-7fb4a2bd5d0e" providerId="ADAL" clId="{B2F9AC6A-7472-4E13-8C84-616F9F9A8703}" dt="2022-05-20T18:40:52.860" v="1036" actId="26606"/>
          <ac:spMkLst>
            <pc:docMk/>
            <pc:sldMk cId="279101248" sldId="260"/>
            <ac:spMk id="52" creationId="{19C9EAEA-39D0-4B0E-A0EB-51E7B26740B1}"/>
          </ac:spMkLst>
        </pc:spChg>
        <pc:spChg chg="add del">
          <ac:chgData name="Williams, Jennifer L" userId="81f55026-fe13-49d5-9441-7fb4a2bd5d0e" providerId="ADAL" clId="{B2F9AC6A-7472-4E13-8C84-616F9F9A8703}" dt="2022-05-20T19:01:59.729" v="1793" actId="26606"/>
          <ac:spMkLst>
            <pc:docMk/>
            <pc:sldMk cId="279101248" sldId="260"/>
            <ac:spMk id="53" creationId="{6068EAC2-2623-4156-A990-D776FF9BF493}"/>
          </ac:spMkLst>
        </pc:spChg>
        <pc:spChg chg="add del">
          <ac:chgData name="Williams, Jennifer L" userId="81f55026-fe13-49d5-9441-7fb4a2bd5d0e" providerId="ADAL" clId="{B2F9AC6A-7472-4E13-8C84-616F9F9A8703}" dt="2022-05-20T18:25:28.731" v="956" actId="26606"/>
          <ac:spMkLst>
            <pc:docMk/>
            <pc:sldMk cId="279101248" sldId="260"/>
            <ac:spMk id="54" creationId="{8B9AA7C6-5E5A-498E-A6DF-A943376E09BC}"/>
          </ac:spMkLst>
        </pc:spChg>
        <pc:spChg chg="add del">
          <ac:chgData name="Williams, Jennifer L" userId="81f55026-fe13-49d5-9441-7fb4a2bd5d0e" providerId="ADAL" clId="{B2F9AC6A-7472-4E13-8C84-616F9F9A8703}" dt="2022-05-20T18:42:45.157" v="1064" actId="26606"/>
          <ac:spMkLst>
            <pc:docMk/>
            <pc:sldMk cId="279101248" sldId="260"/>
            <ac:spMk id="56" creationId="{6166C6D1-23AC-49C4-BA07-238E4E9F8CEB}"/>
          </ac:spMkLst>
        </pc:spChg>
        <pc:spChg chg="add del">
          <ac:chgData name="Williams, Jennifer L" userId="81f55026-fe13-49d5-9441-7fb4a2bd5d0e" providerId="ADAL" clId="{B2F9AC6A-7472-4E13-8C84-616F9F9A8703}" dt="2022-05-20T18:25:28.731" v="956" actId="26606"/>
          <ac:spMkLst>
            <pc:docMk/>
            <pc:sldMk cId="279101248" sldId="260"/>
            <ac:spMk id="57" creationId="{81E140AE-0ABF-47C8-BF32-7D2F0CF2BA44}"/>
          </ac:spMkLst>
        </pc:spChg>
        <pc:spChg chg="add del">
          <ac:chgData name="Williams, Jennifer L" userId="81f55026-fe13-49d5-9441-7fb4a2bd5d0e" providerId="ADAL" clId="{B2F9AC6A-7472-4E13-8C84-616F9F9A8703}" dt="2022-05-20T18:25:28.731" v="956" actId="26606"/>
          <ac:spMkLst>
            <pc:docMk/>
            <pc:sldMk cId="279101248" sldId="260"/>
            <ac:spMk id="58" creationId="{CBC4F608-B4B8-48C3-9572-C0F061B1CD99}"/>
          </ac:spMkLst>
        </pc:spChg>
        <pc:spChg chg="add del">
          <ac:chgData name="Williams, Jennifer L" userId="81f55026-fe13-49d5-9441-7fb4a2bd5d0e" providerId="ADAL" clId="{B2F9AC6A-7472-4E13-8C84-616F9F9A8703}" dt="2022-05-20T18:42:45.157" v="1064" actId="26606"/>
          <ac:spMkLst>
            <pc:docMk/>
            <pc:sldMk cId="279101248" sldId="260"/>
            <ac:spMk id="59" creationId="{1C091803-41C2-48E0-9228-5148460C7479}"/>
          </ac:spMkLst>
        </pc:spChg>
        <pc:spChg chg="add del">
          <ac:chgData name="Williams, Jennifer L" userId="81f55026-fe13-49d5-9441-7fb4a2bd5d0e" providerId="ADAL" clId="{B2F9AC6A-7472-4E13-8C84-616F9F9A8703}" dt="2022-05-20T18:25:31.399" v="958" actId="26606"/>
          <ac:spMkLst>
            <pc:docMk/>
            <pc:sldMk cId="279101248" sldId="260"/>
            <ac:spMk id="60" creationId="{081EA652-8C6A-4E69-BEB9-170809474553}"/>
          </ac:spMkLst>
        </pc:spChg>
        <pc:spChg chg="add del">
          <ac:chgData name="Williams, Jennifer L" userId="81f55026-fe13-49d5-9441-7fb4a2bd5d0e" providerId="ADAL" clId="{B2F9AC6A-7472-4E13-8C84-616F9F9A8703}" dt="2022-05-20T18:25:31.399" v="958" actId="26606"/>
          <ac:spMkLst>
            <pc:docMk/>
            <pc:sldMk cId="279101248" sldId="260"/>
            <ac:spMk id="61" creationId="{5298780A-33B9-4EA2-8F67-DE68AD62841B}"/>
          </ac:spMkLst>
        </pc:spChg>
        <pc:spChg chg="add del">
          <ac:chgData name="Williams, Jennifer L" userId="81f55026-fe13-49d5-9441-7fb4a2bd5d0e" providerId="ADAL" clId="{B2F9AC6A-7472-4E13-8C84-616F9F9A8703}" dt="2022-05-20T18:42:45.157" v="1064" actId="26606"/>
          <ac:spMkLst>
            <pc:docMk/>
            <pc:sldMk cId="279101248" sldId="260"/>
            <ac:spMk id="63" creationId="{E186B68C-84BC-4A6E-99D1-EE87483C1349}"/>
          </ac:spMkLst>
        </pc:spChg>
        <pc:spChg chg="add del">
          <ac:chgData name="Williams, Jennifer L" userId="81f55026-fe13-49d5-9441-7fb4a2bd5d0e" providerId="ADAL" clId="{B2F9AC6A-7472-4E13-8C84-616F9F9A8703}" dt="2022-05-20T18:42:45.157" v="1064" actId="26606"/>
          <ac:spMkLst>
            <pc:docMk/>
            <pc:sldMk cId="279101248" sldId="260"/>
            <ac:spMk id="64" creationId="{B775CD93-9DF2-48CB-9F57-1BCA9A46C7FA}"/>
          </ac:spMkLst>
        </pc:spChg>
        <pc:spChg chg="add del">
          <ac:chgData name="Williams, Jennifer L" userId="81f55026-fe13-49d5-9441-7fb4a2bd5d0e" providerId="ADAL" clId="{B2F9AC6A-7472-4E13-8C84-616F9F9A8703}" dt="2022-05-20T19:01:59.729" v="1793" actId="26606"/>
          <ac:spMkLst>
            <pc:docMk/>
            <pc:sldMk cId="279101248" sldId="260"/>
            <ac:spMk id="65" creationId="{97B03642-7722-4B15-897F-76918F86B8FB}"/>
          </ac:spMkLst>
        </pc:spChg>
        <pc:spChg chg="add del">
          <ac:chgData name="Williams, Jennifer L" userId="81f55026-fe13-49d5-9441-7fb4a2bd5d0e" providerId="ADAL" clId="{B2F9AC6A-7472-4E13-8C84-616F9F9A8703}" dt="2022-05-20T19:01:59.729" v="1793" actId="26606"/>
          <ac:spMkLst>
            <pc:docMk/>
            <pc:sldMk cId="279101248" sldId="260"/>
            <ac:spMk id="66" creationId="{4C707BC9-731A-490A-AF25-6F349FD9B02F}"/>
          </ac:spMkLst>
        </pc:spChg>
        <pc:spChg chg="add del">
          <ac:chgData name="Williams, Jennifer L" userId="81f55026-fe13-49d5-9441-7fb4a2bd5d0e" providerId="ADAL" clId="{B2F9AC6A-7472-4E13-8C84-616F9F9A8703}" dt="2022-05-20T19:01:59.729" v="1793" actId="26606"/>
          <ac:spMkLst>
            <pc:docMk/>
            <pc:sldMk cId="279101248" sldId="260"/>
            <ac:spMk id="67" creationId="{3FD7C480-AC7D-4FEE-BB95-EEE23BB3E693}"/>
          </ac:spMkLst>
        </pc:spChg>
        <pc:spChg chg="add del">
          <ac:chgData name="Williams, Jennifer L" userId="81f55026-fe13-49d5-9441-7fb4a2bd5d0e" providerId="ADAL" clId="{B2F9AC6A-7472-4E13-8C84-616F9F9A8703}" dt="2022-05-20T19:02:18.772" v="1795" actId="26606"/>
          <ac:spMkLst>
            <pc:docMk/>
            <pc:sldMk cId="279101248" sldId="260"/>
            <ac:spMk id="68" creationId="{435ADAF7-9BEB-4FA3-AE9F-4CF47620EB6A}"/>
          </ac:spMkLst>
        </pc:spChg>
        <pc:spChg chg="add del">
          <ac:chgData name="Williams, Jennifer L" userId="81f55026-fe13-49d5-9441-7fb4a2bd5d0e" providerId="ADAL" clId="{B2F9AC6A-7472-4E13-8C84-616F9F9A8703}" dt="2022-05-20T18:57:56.400" v="1766" actId="700"/>
          <ac:spMkLst>
            <pc:docMk/>
            <pc:sldMk cId="279101248" sldId="260"/>
            <ac:spMk id="69" creationId="{7B831B6F-405A-4B47-B9BB-5CA88F285844}"/>
          </ac:spMkLst>
        </pc:spChg>
        <pc:spChg chg="add del">
          <ac:chgData name="Williams, Jennifer L" userId="81f55026-fe13-49d5-9441-7fb4a2bd5d0e" providerId="ADAL" clId="{B2F9AC6A-7472-4E13-8C84-616F9F9A8703}" dt="2022-05-20T19:02:18.772" v="1795" actId="26606"/>
          <ac:spMkLst>
            <pc:docMk/>
            <pc:sldMk cId="279101248" sldId="260"/>
            <ac:spMk id="70" creationId="{57BB0BA7-0383-4937-8874-B01AAA08E2CB}"/>
          </ac:spMkLst>
        </pc:spChg>
        <pc:spChg chg="add del">
          <ac:chgData name="Williams, Jennifer L" userId="81f55026-fe13-49d5-9441-7fb4a2bd5d0e" providerId="ADAL" clId="{B2F9AC6A-7472-4E13-8C84-616F9F9A8703}" dt="2022-05-20T18:57:56.400" v="1766" actId="700"/>
          <ac:spMkLst>
            <pc:docMk/>
            <pc:sldMk cId="279101248" sldId="260"/>
            <ac:spMk id="71" creationId="{15109354-9C5D-4F8C-B0E6-D1043C7BF20A}"/>
          </ac:spMkLst>
        </pc:spChg>
        <pc:spChg chg="add del">
          <ac:chgData name="Williams, Jennifer L" userId="81f55026-fe13-49d5-9441-7fb4a2bd5d0e" providerId="ADAL" clId="{B2F9AC6A-7472-4E13-8C84-616F9F9A8703}" dt="2022-05-20T19:02:18.772" v="1795" actId="26606"/>
          <ac:spMkLst>
            <pc:docMk/>
            <pc:sldMk cId="279101248" sldId="260"/>
            <ac:spMk id="72" creationId="{ACD3AB31-A71C-4414-BA05-CF667CBA34D2}"/>
          </ac:spMkLst>
        </pc:spChg>
        <pc:spChg chg="add del">
          <ac:chgData name="Williams, Jennifer L" userId="81f55026-fe13-49d5-9441-7fb4a2bd5d0e" providerId="ADAL" clId="{B2F9AC6A-7472-4E13-8C84-616F9F9A8703}" dt="2022-05-20T18:57:56.400" v="1766" actId="700"/>
          <ac:spMkLst>
            <pc:docMk/>
            <pc:sldMk cId="279101248" sldId="260"/>
            <ac:spMk id="73" creationId="{49B530FE-A87D-41A0-A920-ADC6539EAA44}"/>
          </ac:spMkLst>
        </pc:spChg>
        <pc:spChg chg="add del">
          <ac:chgData name="Williams, Jennifer L" userId="81f55026-fe13-49d5-9441-7fb4a2bd5d0e" providerId="ADAL" clId="{B2F9AC6A-7472-4E13-8C84-616F9F9A8703}" dt="2022-05-20T19:02:36.155" v="1801" actId="26606"/>
          <ac:spMkLst>
            <pc:docMk/>
            <pc:sldMk cId="279101248" sldId="260"/>
            <ac:spMk id="74" creationId="{DAE20764-2125-4DD4-9362-53F6EC2FC540}"/>
          </ac:spMkLst>
        </pc:spChg>
        <pc:spChg chg="add del">
          <ac:chgData name="Williams, Jennifer L" userId="81f55026-fe13-49d5-9441-7fb4a2bd5d0e" providerId="ADAL" clId="{B2F9AC6A-7472-4E13-8C84-616F9F9A8703}" dt="2022-05-20T18:56:52.649" v="1765" actId="26606"/>
          <ac:spMkLst>
            <pc:docMk/>
            <pc:sldMk cId="279101248" sldId="260"/>
            <ac:spMk id="75" creationId="{05C7EBC3-4672-4DAB-81C2-58661FAFAED6}"/>
          </ac:spMkLst>
        </pc:spChg>
        <pc:spChg chg="add del">
          <ac:chgData name="Williams, Jennifer L" userId="81f55026-fe13-49d5-9441-7fb4a2bd5d0e" providerId="ADAL" clId="{B2F9AC6A-7472-4E13-8C84-616F9F9A8703}" dt="2022-05-20T18:56:52.649" v="1765" actId="26606"/>
          <ac:spMkLst>
            <pc:docMk/>
            <pc:sldMk cId="279101248" sldId="260"/>
            <ac:spMk id="76" creationId="{40BF962F-4C6F-461E-86F2-C43F56CC939B}"/>
          </ac:spMkLst>
        </pc:spChg>
        <pc:spChg chg="add del">
          <ac:chgData name="Williams, Jennifer L" userId="81f55026-fe13-49d5-9441-7fb4a2bd5d0e" providerId="ADAL" clId="{B2F9AC6A-7472-4E13-8C84-616F9F9A8703}" dt="2022-05-20T18:56:52.649" v="1765" actId="26606"/>
          <ac:spMkLst>
            <pc:docMk/>
            <pc:sldMk cId="279101248" sldId="260"/>
            <ac:spMk id="77" creationId="{2E94A4F7-38E4-45EA-8E2E-CE1B5766B4F1}"/>
          </ac:spMkLst>
        </pc:spChg>
        <pc:spChg chg="add del">
          <ac:chgData name="Williams, Jennifer L" userId="81f55026-fe13-49d5-9441-7fb4a2bd5d0e" providerId="ADAL" clId="{B2F9AC6A-7472-4E13-8C84-616F9F9A8703}" dt="2022-05-20T18:56:45.726" v="1763" actId="26606"/>
          <ac:spMkLst>
            <pc:docMk/>
            <pc:sldMk cId="279101248" sldId="260"/>
            <ac:spMk id="78" creationId="{DBC6133C-0615-4CE4-9132-37E609A9BDFA}"/>
          </ac:spMkLst>
        </pc:spChg>
        <pc:spChg chg="add del">
          <ac:chgData name="Williams, Jennifer L" userId="81f55026-fe13-49d5-9441-7fb4a2bd5d0e" providerId="ADAL" clId="{B2F9AC6A-7472-4E13-8C84-616F9F9A8703}" dt="2022-05-20T19:02:36.155" v="1801" actId="26606"/>
          <ac:spMkLst>
            <pc:docMk/>
            <pc:sldMk cId="279101248" sldId="260"/>
            <ac:spMk id="79" creationId="{BBADAF25-3032-445C-AD1D-2058831DE092}"/>
          </ac:spMkLst>
        </pc:spChg>
        <pc:spChg chg="add del">
          <ac:chgData name="Williams, Jennifer L" userId="81f55026-fe13-49d5-9441-7fb4a2bd5d0e" providerId="ADAL" clId="{B2F9AC6A-7472-4E13-8C84-616F9F9A8703}" dt="2022-05-20T18:56:45.726" v="1763" actId="26606"/>
          <ac:spMkLst>
            <pc:docMk/>
            <pc:sldMk cId="279101248" sldId="260"/>
            <ac:spMk id="80" creationId="{169CC832-2974-4E8D-90ED-3E2941BA7336}"/>
          </ac:spMkLst>
        </pc:spChg>
        <pc:spChg chg="add del">
          <ac:chgData name="Williams, Jennifer L" userId="81f55026-fe13-49d5-9441-7fb4a2bd5d0e" providerId="ADAL" clId="{B2F9AC6A-7472-4E13-8C84-616F9F9A8703}" dt="2022-05-20T19:02:36.155" v="1801" actId="26606"/>
          <ac:spMkLst>
            <pc:docMk/>
            <pc:sldMk cId="279101248" sldId="260"/>
            <ac:spMk id="81" creationId="{CD84038B-4A56-439B-A184-79B2D4506692}"/>
          </ac:spMkLst>
        </pc:spChg>
        <pc:spChg chg="add del">
          <ac:chgData name="Williams, Jennifer L" userId="81f55026-fe13-49d5-9441-7fb4a2bd5d0e" providerId="ADAL" clId="{B2F9AC6A-7472-4E13-8C84-616F9F9A8703}" dt="2022-05-20T18:56:45.726" v="1763" actId="26606"/>
          <ac:spMkLst>
            <pc:docMk/>
            <pc:sldMk cId="279101248" sldId="260"/>
            <ac:spMk id="82" creationId="{55222F96-971A-4F90-B841-6BAB416C7AC1}"/>
          </ac:spMkLst>
        </pc:spChg>
        <pc:spChg chg="add del">
          <ac:chgData name="Williams, Jennifer L" userId="81f55026-fe13-49d5-9441-7fb4a2bd5d0e" providerId="ADAL" clId="{B2F9AC6A-7472-4E13-8C84-616F9F9A8703}" dt="2022-05-20T19:02:33.490" v="1798" actId="26606"/>
          <ac:spMkLst>
            <pc:docMk/>
            <pc:sldMk cId="279101248" sldId="260"/>
            <ac:spMk id="83" creationId="{2E833CE5-4546-483D-8098-A89951C88E9C}"/>
          </ac:spMkLst>
        </pc:spChg>
        <pc:spChg chg="add del">
          <ac:chgData name="Williams, Jennifer L" userId="81f55026-fe13-49d5-9441-7fb4a2bd5d0e" providerId="ADAL" clId="{B2F9AC6A-7472-4E13-8C84-616F9F9A8703}" dt="2022-05-20T18:56:45.726" v="1763" actId="26606"/>
          <ac:spMkLst>
            <pc:docMk/>
            <pc:sldMk cId="279101248" sldId="260"/>
            <ac:spMk id="84" creationId="{08980754-6F4B-43C9-B9BE-127B6BED6586}"/>
          </ac:spMkLst>
        </pc:spChg>
        <pc:spChg chg="add del">
          <ac:chgData name="Williams, Jennifer L" userId="81f55026-fe13-49d5-9441-7fb4a2bd5d0e" providerId="ADAL" clId="{B2F9AC6A-7472-4E13-8C84-616F9F9A8703}" dt="2022-05-20T18:56:45.726" v="1763" actId="26606"/>
          <ac:spMkLst>
            <pc:docMk/>
            <pc:sldMk cId="279101248" sldId="260"/>
            <ac:spMk id="86" creationId="{2C1BBA94-3F40-40AA-8BB9-E69E25E537C1}"/>
          </ac:spMkLst>
        </pc:spChg>
        <pc:spChg chg="add del">
          <ac:chgData name="Williams, Jennifer L" userId="81f55026-fe13-49d5-9441-7fb4a2bd5d0e" providerId="ADAL" clId="{B2F9AC6A-7472-4E13-8C84-616F9F9A8703}" dt="2022-05-20T19:02:33.490" v="1798" actId="26606"/>
          <ac:spMkLst>
            <pc:docMk/>
            <pc:sldMk cId="279101248" sldId="260"/>
            <ac:spMk id="88" creationId="{8587DE20-364E-4BE1-B603-E62BB8A635CF}"/>
          </ac:spMkLst>
        </pc:spChg>
        <pc:spChg chg="add del">
          <ac:chgData name="Williams, Jennifer L" userId="81f55026-fe13-49d5-9441-7fb4a2bd5d0e" providerId="ADAL" clId="{B2F9AC6A-7472-4E13-8C84-616F9F9A8703}" dt="2022-05-20T19:02:33.490" v="1798" actId="26606"/>
          <ac:spMkLst>
            <pc:docMk/>
            <pc:sldMk cId="279101248" sldId="260"/>
            <ac:spMk id="90" creationId="{CD84038B-4A56-439B-A184-79B2D4506692}"/>
          </ac:spMkLst>
        </pc:spChg>
        <pc:spChg chg="add del">
          <ac:chgData name="Williams, Jennifer L" userId="81f55026-fe13-49d5-9441-7fb4a2bd5d0e" providerId="ADAL" clId="{B2F9AC6A-7472-4E13-8C84-616F9F9A8703}" dt="2022-05-20T19:02:36.148" v="1800" actId="26606"/>
          <ac:spMkLst>
            <pc:docMk/>
            <pc:sldMk cId="279101248" sldId="260"/>
            <ac:spMk id="92" creationId="{61E90BDA-0D06-4707-A63C-3424A7442E6F}"/>
          </ac:spMkLst>
        </pc:spChg>
        <pc:spChg chg="add del">
          <ac:chgData name="Williams, Jennifer L" userId="81f55026-fe13-49d5-9441-7fb4a2bd5d0e" providerId="ADAL" clId="{B2F9AC6A-7472-4E13-8C84-616F9F9A8703}" dt="2022-05-20T19:02:36.148" v="1800" actId="26606"/>
          <ac:spMkLst>
            <pc:docMk/>
            <pc:sldMk cId="279101248" sldId="260"/>
            <ac:spMk id="93" creationId="{8587DE20-364E-4BE1-B603-E62BB8A635CF}"/>
          </ac:spMkLst>
        </pc:spChg>
        <pc:spChg chg="add del">
          <ac:chgData name="Williams, Jennifer L" userId="81f55026-fe13-49d5-9441-7fb4a2bd5d0e" providerId="ADAL" clId="{B2F9AC6A-7472-4E13-8C84-616F9F9A8703}" dt="2022-05-20T19:02:36.148" v="1800" actId="26606"/>
          <ac:spMkLst>
            <pc:docMk/>
            <pc:sldMk cId="279101248" sldId="260"/>
            <ac:spMk id="94" creationId="{CD84038B-4A56-439B-A184-79B2D4506692}"/>
          </ac:spMkLst>
        </pc:spChg>
        <pc:spChg chg="add del">
          <ac:chgData name="Williams, Jennifer L" userId="81f55026-fe13-49d5-9441-7fb4a2bd5d0e" providerId="ADAL" clId="{B2F9AC6A-7472-4E13-8C84-616F9F9A8703}" dt="2022-05-20T19:02:47.609" v="1803" actId="26606"/>
          <ac:spMkLst>
            <pc:docMk/>
            <pc:sldMk cId="279101248" sldId="260"/>
            <ac:spMk id="96" creationId="{F611A8EB-A9A5-412E-B620-0BFA41C65F06}"/>
          </ac:spMkLst>
        </pc:spChg>
        <pc:spChg chg="add del">
          <ac:chgData name="Williams, Jennifer L" userId="81f55026-fe13-49d5-9441-7fb4a2bd5d0e" providerId="ADAL" clId="{B2F9AC6A-7472-4E13-8C84-616F9F9A8703}" dt="2022-05-20T19:02:47.609" v="1803" actId="26606"/>
          <ac:spMkLst>
            <pc:docMk/>
            <pc:sldMk cId="279101248" sldId="260"/>
            <ac:spMk id="97" creationId="{35177758-12DD-4CC9-902C-4B9C51CB4063}"/>
          </ac:spMkLst>
        </pc:spChg>
        <pc:spChg chg="add del">
          <ac:chgData name="Williams, Jennifer L" userId="81f55026-fe13-49d5-9441-7fb4a2bd5d0e" providerId="ADAL" clId="{B2F9AC6A-7472-4E13-8C84-616F9F9A8703}" dt="2022-05-20T19:02:47.609" v="1803" actId="26606"/>
          <ac:spMkLst>
            <pc:docMk/>
            <pc:sldMk cId="279101248" sldId="260"/>
            <ac:spMk id="98" creationId="{107B74A1-AC23-4029-85C2-6C2D4C277227}"/>
          </ac:spMkLst>
        </pc:spChg>
        <pc:spChg chg="add del">
          <ac:chgData name="Williams, Jennifer L" userId="81f55026-fe13-49d5-9441-7fb4a2bd5d0e" providerId="ADAL" clId="{B2F9AC6A-7472-4E13-8C84-616F9F9A8703}" dt="2022-05-20T19:02:47.609" v="1803" actId="26606"/>
          <ac:spMkLst>
            <pc:docMk/>
            <pc:sldMk cId="279101248" sldId="260"/>
            <ac:spMk id="99" creationId="{30FF6FEE-5B11-4DDB-8635-80A97984417A}"/>
          </ac:spMkLst>
        </pc:spChg>
        <pc:spChg chg="add del">
          <ac:chgData name="Williams, Jennifer L" userId="81f55026-fe13-49d5-9441-7fb4a2bd5d0e" providerId="ADAL" clId="{B2F9AC6A-7472-4E13-8C84-616F9F9A8703}" dt="2022-05-20T19:02:47.609" v="1803" actId="26606"/>
          <ac:spMkLst>
            <pc:docMk/>
            <pc:sldMk cId="279101248" sldId="260"/>
            <ac:spMk id="100" creationId="{AD949E97-66D7-467B-BDD7-5166EF523B2A}"/>
          </ac:spMkLst>
        </pc:spChg>
        <pc:spChg chg="add del">
          <ac:chgData name="Williams, Jennifer L" userId="81f55026-fe13-49d5-9441-7fb4a2bd5d0e" providerId="ADAL" clId="{B2F9AC6A-7472-4E13-8C84-616F9F9A8703}" dt="2022-05-20T19:02:47.609" v="1803" actId="26606"/>
          <ac:spMkLst>
            <pc:docMk/>
            <pc:sldMk cId="279101248" sldId="260"/>
            <ac:spMk id="101" creationId="{29C6353F-64ED-4D08-9A61-1E27D87466EB}"/>
          </ac:spMkLst>
        </pc:spChg>
        <pc:spChg chg="add del">
          <ac:chgData name="Williams, Jennifer L" userId="81f55026-fe13-49d5-9441-7fb4a2bd5d0e" providerId="ADAL" clId="{B2F9AC6A-7472-4E13-8C84-616F9F9A8703}" dt="2022-05-20T19:03:34.302" v="1815" actId="26606"/>
          <ac:spMkLst>
            <pc:docMk/>
            <pc:sldMk cId="279101248" sldId="260"/>
            <ac:spMk id="106" creationId="{224E0F61-337C-4A5B-B6F4-08BF97AF6A4F}"/>
          </ac:spMkLst>
        </pc:spChg>
        <pc:spChg chg="add del">
          <ac:chgData name="Williams, Jennifer L" userId="81f55026-fe13-49d5-9441-7fb4a2bd5d0e" providerId="ADAL" clId="{B2F9AC6A-7472-4E13-8C84-616F9F9A8703}" dt="2022-05-20T19:03:34.302" v="1815" actId="26606"/>
          <ac:spMkLst>
            <pc:docMk/>
            <pc:sldMk cId="279101248" sldId="260"/>
            <ac:spMk id="108" creationId="{9A2D6563-C921-43E3-960A-FCA5360D8DFD}"/>
          </ac:spMkLst>
        </pc:spChg>
        <pc:spChg chg="add del">
          <ac:chgData name="Williams, Jennifer L" userId="81f55026-fe13-49d5-9441-7fb4a2bd5d0e" providerId="ADAL" clId="{B2F9AC6A-7472-4E13-8C84-616F9F9A8703}" dt="2022-05-20T19:03:34.302" v="1815" actId="26606"/>
          <ac:spMkLst>
            <pc:docMk/>
            <pc:sldMk cId="279101248" sldId="260"/>
            <ac:spMk id="110" creationId="{AB4D2B16-FD2F-49E6-B755-313F214585B1}"/>
          </ac:spMkLst>
        </pc:spChg>
        <pc:spChg chg="add del">
          <ac:chgData name="Williams, Jennifer L" userId="81f55026-fe13-49d5-9441-7fb4a2bd5d0e" providerId="ADAL" clId="{B2F9AC6A-7472-4E13-8C84-616F9F9A8703}" dt="2022-05-20T19:03:34.302" v="1815" actId="26606"/>
          <ac:spMkLst>
            <pc:docMk/>
            <pc:sldMk cId="279101248" sldId="260"/>
            <ac:spMk id="112" creationId="{1D2B4AEE-CC3F-417C-8FF0-DA59478B8D8A}"/>
          </ac:spMkLst>
        </pc:spChg>
        <pc:spChg chg="add del">
          <ac:chgData name="Williams, Jennifer L" userId="81f55026-fe13-49d5-9441-7fb4a2bd5d0e" providerId="ADAL" clId="{B2F9AC6A-7472-4E13-8C84-616F9F9A8703}" dt="2022-05-20T19:03:34.302" v="1815" actId="26606"/>
          <ac:spMkLst>
            <pc:docMk/>
            <pc:sldMk cId="279101248" sldId="260"/>
            <ac:spMk id="114" creationId="{2A058240-2147-45E0-AEDC-7842EF6C324B}"/>
          </ac:spMkLst>
        </pc:spChg>
        <pc:spChg chg="add del">
          <ac:chgData name="Williams, Jennifer L" userId="81f55026-fe13-49d5-9441-7fb4a2bd5d0e" providerId="ADAL" clId="{B2F9AC6A-7472-4E13-8C84-616F9F9A8703}" dt="2022-05-20T19:03:34.302" v="1815" actId="26606"/>
          <ac:spMkLst>
            <pc:docMk/>
            <pc:sldMk cId="279101248" sldId="260"/>
            <ac:spMk id="116" creationId="{F9836921-C8BE-42F1-A4AD-7D4B4E7FD8DF}"/>
          </ac:spMkLst>
        </pc:spChg>
        <pc:spChg chg="add">
          <ac:chgData name="Williams, Jennifer L" userId="81f55026-fe13-49d5-9441-7fb4a2bd5d0e" providerId="ADAL" clId="{B2F9AC6A-7472-4E13-8C84-616F9F9A8703}" dt="2022-05-20T19:03:34.302" v="1815" actId="26606"/>
          <ac:spMkLst>
            <pc:docMk/>
            <pc:sldMk cId="279101248" sldId="260"/>
            <ac:spMk id="118" creationId="{435ADAF7-9BEB-4FA3-AE9F-4CF47620EB6A}"/>
          </ac:spMkLst>
        </pc:spChg>
        <pc:spChg chg="add">
          <ac:chgData name="Williams, Jennifer L" userId="81f55026-fe13-49d5-9441-7fb4a2bd5d0e" providerId="ADAL" clId="{B2F9AC6A-7472-4E13-8C84-616F9F9A8703}" dt="2022-05-20T19:03:34.302" v="1815" actId="26606"/>
          <ac:spMkLst>
            <pc:docMk/>
            <pc:sldMk cId="279101248" sldId="260"/>
            <ac:spMk id="119" creationId="{57BB0BA7-0383-4937-8874-B01AAA08E2CB}"/>
          </ac:spMkLst>
        </pc:spChg>
        <pc:spChg chg="add">
          <ac:chgData name="Williams, Jennifer L" userId="81f55026-fe13-49d5-9441-7fb4a2bd5d0e" providerId="ADAL" clId="{B2F9AC6A-7472-4E13-8C84-616F9F9A8703}" dt="2022-05-20T19:03:34.302" v="1815" actId="26606"/>
          <ac:spMkLst>
            <pc:docMk/>
            <pc:sldMk cId="279101248" sldId="260"/>
            <ac:spMk id="120" creationId="{ACD3AB31-A71C-4414-BA05-CF667CBA34D2}"/>
          </ac:spMkLst>
        </pc:spChg>
        <pc:spChg chg="add del">
          <ac:chgData name="Williams, Jennifer L" userId="81f55026-fe13-49d5-9441-7fb4a2bd5d0e" providerId="ADAL" clId="{B2F9AC6A-7472-4E13-8C84-616F9F9A8703}" dt="2022-05-20T19:03:27.010" v="1808" actId="26606"/>
          <ac:spMkLst>
            <pc:docMk/>
            <pc:sldMk cId="279101248" sldId="260"/>
            <ac:spMk id="121" creationId="{7B831B6F-405A-4B47-B9BB-5CA88F285844}"/>
          </ac:spMkLst>
        </pc:spChg>
        <pc:spChg chg="add del">
          <ac:chgData name="Williams, Jennifer L" userId="81f55026-fe13-49d5-9441-7fb4a2bd5d0e" providerId="ADAL" clId="{B2F9AC6A-7472-4E13-8C84-616F9F9A8703}" dt="2022-05-20T19:03:27.010" v="1808" actId="26606"/>
          <ac:spMkLst>
            <pc:docMk/>
            <pc:sldMk cId="279101248" sldId="260"/>
            <ac:spMk id="123" creationId="{953EE71A-6488-4203-A7C4-77102FD0DCCA}"/>
          </ac:spMkLst>
        </pc:spChg>
        <pc:spChg chg="add del">
          <ac:chgData name="Williams, Jennifer L" userId="81f55026-fe13-49d5-9441-7fb4a2bd5d0e" providerId="ADAL" clId="{B2F9AC6A-7472-4E13-8C84-616F9F9A8703}" dt="2022-05-20T19:03:28.212" v="1810" actId="26606"/>
          <ac:spMkLst>
            <pc:docMk/>
            <pc:sldMk cId="279101248" sldId="260"/>
            <ac:spMk id="125" creationId="{CD84038B-4A56-439B-A184-79B2D4506692}"/>
          </ac:spMkLst>
        </pc:spChg>
        <pc:spChg chg="add del">
          <ac:chgData name="Williams, Jennifer L" userId="81f55026-fe13-49d5-9441-7fb4a2bd5d0e" providerId="ADAL" clId="{B2F9AC6A-7472-4E13-8C84-616F9F9A8703}" dt="2022-05-20T19:03:28.212" v="1810" actId="26606"/>
          <ac:spMkLst>
            <pc:docMk/>
            <pc:sldMk cId="279101248" sldId="260"/>
            <ac:spMk id="126" creationId="{DAE20764-2125-4DD4-9362-53F6EC2FC540}"/>
          </ac:spMkLst>
        </pc:spChg>
        <pc:spChg chg="add del">
          <ac:chgData name="Williams, Jennifer L" userId="81f55026-fe13-49d5-9441-7fb4a2bd5d0e" providerId="ADAL" clId="{B2F9AC6A-7472-4E13-8C84-616F9F9A8703}" dt="2022-05-20T19:03:28.212" v="1810" actId="26606"/>
          <ac:spMkLst>
            <pc:docMk/>
            <pc:sldMk cId="279101248" sldId="260"/>
            <ac:spMk id="127" creationId="{BBADAF25-3032-445C-AD1D-2058831DE092}"/>
          </ac:spMkLst>
        </pc:spChg>
        <pc:spChg chg="add del">
          <ac:chgData name="Williams, Jennifer L" userId="81f55026-fe13-49d5-9441-7fb4a2bd5d0e" providerId="ADAL" clId="{B2F9AC6A-7472-4E13-8C84-616F9F9A8703}" dt="2022-05-20T19:03:31.342" v="1812" actId="26606"/>
          <ac:spMkLst>
            <pc:docMk/>
            <pc:sldMk cId="279101248" sldId="260"/>
            <ac:spMk id="129" creationId="{3FD7C480-AC7D-4FEE-BB95-EEE23BB3E693}"/>
          </ac:spMkLst>
        </pc:spChg>
        <pc:spChg chg="add del">
          <ac:chgData name="Williams, Jennifer L" userId="81f55026-fe13-49d5-9441-7fb4a2bd5d0e" providerId="ADAL" clId="{B2F9AC6A-7472-4E13-8C84-616F9F9A8703}" dt="2022-05-20T19:03:31.342" v="1812" actId="26606"/>
          <ac:spMkLst>
            <pc:docMk/>
            <pc:sldMk cId="279101248" sldId="260"/>
            <ac:spMk id="130" creationId="{13844EE9-2895-4B7B-A445-00BA91721BDF}"/>
          </ac:spMkLst>
        </pc:spChg>
        <pc:spChg chg="add del">
          <ac:chgData name="Williams, Jennifer L" userId="81f55026-fe13-49d5-9441-7fb4a2bd5d0e" providerId="ADAL" clId="{B2F9AC6A-7472-4E13-8C84-616F9F9A8703}" dt="2022-05-20T19:03:31.342" v="1812" actId="26606"/>
          <ac:spMkLst>
            <pc:docMk/>
            <pc:sldMk cId="279101248" sldId="260"/>
            <ac:spMk id="131" creationId="{97B03642-7722-4B15-897F-76918F86B8FB}"/>
          </ac:spMkLst>
        </pc:spChg>
        <pc:spChg chg="add del">
          <ac:chgData name="Williams, Jennifer L" userId="81f55026-fe13-49d5-9441-7fb4a2bd5d0e" providerId="ADAL" clId="{B2F9AC6A-7472-4E13-8C84-616F9F9A8703}" dt="2022-05-20T19:03:31.342" v="1812" actId="26606"/>
          <ac:spMkLst>
            <pc:docMk/>
            <pc:sldMk cId="279101248" sldId="260"/>
            <ac:spMk id="132" creationId="{6068EAC2-2623-4156-A990-D776FF9BF493}"/>
          </ac:spMkLst>
        </pc:spChg>
        <pc:spChg chg="add del">
          <ac:chgData name="Williams, Jennifer L" userId="81f55026-fe13-49d5-9441-7fb4a2bd5d0e" providerId="ADAL" clId="{B2F9AC6A-7472-4E13-8C84-616F9F9A8703}" dt="2022-05-20T19:03:31.342" v="1812" actId="26606"/>
          <ac:spMkLst>
            <pc:docMk/>
            <pc:sldMk cId="279101248" sldId="260"/>
            <ac:spMk id="133" creationId="{4C707BC9-731A-490A-AF25-6F349FD9B02F}"/>
          </ac:spMkLst>
        </pc:spChg>
        <pc:spChg chg="add del">
          <ac:chgData name="Williams, Jennifer L" userId="81f55026-fe13-49d5-9441-7fb4a2bd5d0e" providerId="ADAL" clId="{B2F9AC6A-7472-4E13-8C84-616F9F9A8703}" dt="2022-05-20T19:03:32.931" v="1814" actId="26606"/>
          <ac:spMkLst>
            <pc:docMk/>
            <pc:sldMk cId="279101248" sldId="260"/>
            <ac:spMk id="135" creationId="{76492A0D-6B2B-464C-AB85-8A2AC0D77DDC}"/>
          </ac:spMkLst>
        </pc:spChg>
        <pc:spChg chg="add del">
          <ac:chgData name="Williams, Jennifer L" userId="81f55026-fe13-49d5-9441-7fb4a2bd5d0e" providerId="ADAL" clId="{B2F9AC6A-7472-4E13-8C84-616F9F9A8703}" dt="2022-05-20T19:03:32.931" v="1814" actId="26606"/>
          <ac:spMkLst>
            <pc:docMk/>
            <pc:sldMk cId="279101248" sldId="260"/>
            <ac:spMk id="136" creationId="{53DDC01D-1457-421B-91B7-A37911A142C6}"/>
          </ac:spMkLst>
        </pc:spChg>
        <pc:spChg chg="add del">
          <ac:chgData name="Williams, Jennifer L" userId="81f55026-fe13-49d5-9441-7fb4a2bd5d0e" providerId="ADAL" clId="{B2F9AC6A-7472-4E13-8C84-616F9F9A8703}" dt="2022-05-20T19:03:32.931" v="1814" actId="26606"/>
          <ac:spMkLst>
            <pc:docMk/>
            <pc:sldMk cId="279101248" sldId="260"/>
            <ac:spMk id="138" creationId="{FB154F73-29A0-4CF8-939B-DD0DDA2295A6}"/>
          </ac:spMkLst>
        </pc:spChg>
        <pc:spChg chg="add del">
          <ac:chgData name="Williams, Jennifer L" userId="81f55026-fe13-49d5-9441-7fb4a2bd5d0e" providerId="ADAL" clId="{B2F9AC6A-7472-4E13-8C84-616F9F9A8703}" dt="2022-05-20T19:03:32.931" v="1814" actId="26606"/>
          <ac:spMkLst>
            <pc:docMk/>
            <pc:sldMk cId="279101248" sldId="260"/>
            <ac:spMk id="139" creationId="{9B0011D9-F7F7-406C-9DF8-6E5D0404D61A}"/>
          </ac:spMkLst>
        </pc:spChg>
        <pc:grpChg chg="add del">
          <ac:chgData name="Williams, Jennifer L" userId="81f55026-fe13-49d5-9441-7fb4a2bd5d0e" providerId="ADAL" clId="{B2F9AC6A-7472-4E13-8C84-616F9F9A8703}" dt="2022-05-20T18:40:52.860" v="1036" actId="26606"/>
          <ac:grpSpMkLst>
            <pc:docMk/>
            <pc:sldMk cId="279101248" sldId="260"/>
            <ac:grpSpMk id="39" creationId="{032D8612-31EB-44CF-A1D0-14FD4C705424}"/>
          </ac:grpSpMkLst>
        </pc:grpChg>
        <pc:grpChg chg="add del">
          <ac:chgData name="Williams, Jennifer L" userId="81f55026-fe13-49d5-9441-7fb4a2bd5d0e" providerId="ADAL" clId="{B2F9AC6A-7472-4E13-8C84-616F9F9A8703}" dt="2022-05-20T18:25:14.739" v="952" actId="26606"/>
          <ac:grpSpMkLst>
            <pc:docMk/>
            <pc:sldMk cId="279101248" sldId="260"/>
            <ac:grpSpMk id="43" creationId="{B14B560F-9DD7-4302-A60B-EBD3EF59B073}"/>
          </ac:grpSpMkLst>
        </pc:grpChg>
        <pc:grpChg chg="add del">
          <ac:chgData name="Williams, Jennifer L" userId="81f55026-fe13-49d5-9441-7fb4a2bd5d0e" providerId="ADAL" clId="{B2F9AC6A-7472-4E13-8C84-616F9F9A8703}" dt="2022-05-20T18:25:17.869" v="954" actId="26606"/>
          <ac:grpSpMkLst>
            <pc:docMk/>
            <pc:sldMk cId="279101248" sldId="260"/>
            <ac:grpSpMk id="51" creationId="{AE1C45F0-260A-458C-96ED-C1F6D2151219}"/>
          </ac:grpSpMkLst>
        </pc:grpChg>
        <pc:grpChg chg="add del">
          <ac:chgData name="Williams, Jennifer L" userId="81f55026-fe13-49d5-9441-7fb4a2bd5d0e" providerId="ADAL" clId="{B2F9AC6A-7472-4E13-8C84-616F9F9A8703}" dt="2022-05-20T18:25:28.731" v="956" actId="26606"/>
          <ac:grpSpMkLst>
            <pc:docMk/>
            <pc:sldMk cId="279101248" sldId="260"/>
            <ac:grpSpMk id="55" creationId="{83EAB11A-76F7-48F4-9B4F-5BFDF4BF9670}"/>
          </ac:grpSpMkLst>
        </pc:grpChg>
        <pc:picChg chg="add del mod ord">
          <ac:chgData name="Williams, Jennifer L" userId="81f55026-fe13-49d5-9441-7fb4a2bd5d0e" providerId="ADAL" clId="{B2F9AC6A-7472-4E13-8C84-616F9F9A8703}" dt="2022-05-20T18:58:10.188" v="1769" actId="478"/>
          <ac:picMkLst>
            <pc:docMk/>
            <pc:sldMk cId="279101248" sldId="260"/>
            <ac:picMk id="5" creationId="{A6C9C089-96AF-AAB6-4EE0-8C526E73A34D}"/>
          </ac:picMkLst>
        </pc:picChg>
        <pc:picChg chg="add del mod">
          <ac:chgData name="Williams, Jennifer L" userId="81f55026-fe13-49d5-9441-7fb4a2bd5d0e" providerId="ADAL" clId="{B2F9AC6A-7472-4E13-8C84-616F9F9A8703}" dt="2022-05-20T19:00:11.607" v="1774" actId="478"/>
          <ac:picMkLst>
            <pc:docMk/>
            <pc:sldMk cId="279101248" sldId="260"/>
            <ac:picMk id="8" creationId="{8398DC00-8B06-14FD-42F6-09F02BCA5743}"/>
          </ac:picMkLst>
        </pc:picChg>
        <pc:picChg chg="add mod ord">
          <ac:chgData name="Williams, Jennifer L" userId="81f55026-fe13-49d5-9441-7fb4a2bd5d0e" providerId="ADAL" clId="{B2F9AC6A-7472-4E13-8C84-616F9F9A8703}" dt="2022-05-20T19:08:51.789" v="2010" actId="692"/>
          <ac:picMkLst>
            <pc:docMk/>
            <pc:sldMk cId="279101248" sldId="260"/>
            <ac:picMk id="10" creationId="{75741D47-F477-F2C4-F86B-B06C5B2D416C}"/>
          </ac:picMkLst>
        </pc:picChg>
        <pc:picChg chg="add del">
          <ac:chgData name="Williams, Jennifer L" userId="81f55026-fe13-49d5-9441-7fb4a2bd5d0e" providerId="ADAL" clId="{B2F9AC6A-7472-4E13-8C84-616F9F9A8703}" dt="2022-05-20T17:36:43.863" v="510" actId="26606"/>
          <ac:picMkLst>
            <pc:docMk/>
            <pc:sldMk cId="279101248" sldId="260"/>
            <ac:picMk id="30" creationId="{AF217816-AB5F-81B5-85D7-652B79DF1A52}"/>
          </ac:picMkLst>
        </pc:picChg>
        <pc:picChg chg="add del">
          <ac:chgData name="Williams, Jennifer L" userId="81f55026-fe13-49d5-9441-7fb4a2bd5d0e" providerId="ADAL" clId="{B2F9AC6A-7472-4E13-8C84-616F9F9A8703}" dt="2022-05-20T19:03:32.931" v="1814" actId="26606"/>
          <ac:picMkLst>
            <pc:docMk/>
            <pc:sldMk cId="279101248" sldId="260"/>
            <ac:picMk id="137" creationId="{62D6955C-623F-4E24-BDCB-C554684CBFD8}"/>
          </ac:picMkLst>
        </pc:picChg>
        <pc:cxnChg chg="add mod">
          <ac:chgData name="Williams, Jennifer L" userId="81f55026-fe13-49d5-9441-7fb4a2bd5d0e" providerId="ADAL" clId="{B2F9AC6A-7472-4E13-8C84-616F9F9A8703}" dt="2022-05-20T19:05:34.035" v="1876" actId="692"/>
          <ac:cxnSpMkLst>
            <pc:docMk/>
            <pc:sldMk cId="279101248" sldId="260"/>
            <ac:cxnSpMk id="13" creationId="{9CF4AFE5-F6CB-AEB4-0530-DB175D6278EF}"/>
          </ac:cxnSpMkLst>
        </pc:cxnChg>
        <pc:cxnChg chg="add mod">
          <ac:chgData name="Williams, Jennifer L" userId="81f55026-fe13-49d5-9441-7fb4a2bd5d0e" providerId="ADAL" clId="{B2F9AC6A-7472-4E13-8C84-616F9F9A8703}" dt="2022-05-20T19:06:00.620" v="1880" actId="14100"/>
          <ac:cxnSpMkLst>
            <pc:docMk/>
            <pc:sldMk cId="279101248" sldId="260"/>
            <ac:cxnSpMk id="16" creationId="{1F80BEAE-E622-47C5-CA12-743D8114D07C}"/>
          </ac:cxnSpMkLst>
        </pc:cxnChg>
        <pc:cxnChg chg="add del">
          <ac:chgData name="Williams, Jennifer L" userId="81f55026-fe13-49d5-9441-7fb4a2bd5d0e" providerId="ADAL" clId="{B2F9AC6A-7472-4E13-8C84-616F9F9A8703}" dt="2022-05-20T18:25:17.869" v="954" actId="26606"/>
          <ac:cxnSpMkLst>
            <pc:docMk/>
            <pc:sldMk cId="279101248" sldId="260"/>
            <ac:cxnSpMk id="50" creationId="{6CF1BAF6-AD41-4082-B212-8A1F9A2E8779}"/>
          </ac:cxnSpMkLst>
        </pc:cxnChg>
        <pc:cxnChg chg="add del">
          <ac:chgData name="Williams, Jennifer L" userId="81f55026-fe13-49d5-9441-7fb4a2bd5d0e" providerId="ADAL" clId="{B2F9AC6A-7472-4E13-8C84-616F9F9A8703}" dt="2022-05-20T18:25:31.399" v="958" actId="26606"/>
          <ac:cxnSpMkLst>
            <pc:docMk/>
            <pc:sldMk cId="279101248" sldId="260"/>
            <ac:cxnSpMk id="62" creationId="{23AAC9B5-8015-485C-ACF9-A750390E9A56}"/>
          </ac:cxnSpMkLst>
        </pc:cxnChg>
      </pc:sldChg>
      <pc:sldChg chg="addSp delSp modSp mod setBg delAnim modAnim setClrOvrMap delDesignElem modNotesTx">
        <pc:chgData name="Williams, Jennifer L" userId="81f55026-fe13-49d5-9441-7fb4a2bd5d0e" providerId="ADAL" clId="{B2F9AC6A-7472-4E13-8C84-616F9F9A8703}" dt="2022-05-20T18:54:05.343" v="1712" actId="14100"/>
        <pc:sldMkLst>
          <pc:docMk/>
          <pc:sldMk cId="252652545" sldId="273"/>
        </pc:sldMkLst>
        <pc:spChg chg="mod">
          <ac:chgData name="Williams, Jennifer L" userId="81f55026-fe13-49d5-9441-7fb4a2bd5d0e" providerId="ADAL" clId="{B2F9AC6A-7472-4E13-8C84-616F9F9A8703}" dt="2022-05-20T18:54:05.343" v="1712" actId="14100"/>
          <ac:spMkLst>
            <pc:docMk/>
            <pc:sldMk cId="252652545" sldId="273"/>
            <ac:spMk id="2" creationId="{00000000-0000-0000-0000-000000000000}"/>
          </ac:spMkLst>
        </pc:spChg>
        <pc:spChg chg="del mod">
          <ac:chgData name="Williams, Jennifer L" userId="81f55026-fe13-49d5-9441-7fb4a2bd5d0e" providerId="ADAL" clId="{B2F9AC6A-7472-4E13-8C84-616F9F9A8703}" dt="2022-05-20T17:30:14.283" v="300" actId="478"/>
          <ac:spMkLst>
            <pc:docMk/>
            <pc:sldMk cId="252652545" sldId="273"/>
            <ac:spMk id="3" creationId="{00000000-0000-0000-0000-000000000000}"/>
          </ac:spMkLst>
        </pc:spChg>
        <pc:spChg chg="del mod">
          <ac:chgData name="Williams, Jennifer L" userId="81f55026-fe13-49d5-9441-7fb4a2bd5d0e" providerId="ADAL" clId="{B2F9AC6A-7472-4E13-8C84-616F9F9A8703}" dt="2022-05-20T17:30:40.816" v="310" actId="478"/>
          <ac:spMkLst>
            <pc:docMk/>
            <pc:sldMk cId="252652545" sldId="273"/>
            <ac:spMk id="4" creationId="{43A878E0-9B3E-46DB-96D1-9FA8EA2DD760}"/>
          </ac:spMkLst>
        </pc:spChg>
        <pc:spChg chg="add del mod">
          <ac:chgData name="Williams, Jennifer L" userId="81f55026-fe13-49d5-9441-7fb4a2bd5d0e" providerId="ADAL" clId="{B2F9AC6A-7472-4E13-8C84-616F9F9A8703}" dt="2022-05-20T17:31:54.421" v="337" actId="26606"/>
          <ac:spMkLst>
            <pc:docMk/>
            <pc:sldMk cId="252652545" sldId="273"/>
            <ac:spMk id="6" creationId="{0AA3F307-F29A-A48A-C0C8-3D487A9E146A}"/>
          </ac:spMkLst>
        </pc:spChg>
        <pc:spChg chg="add del">
          <ac:chgData name="Williams, Jennifer L" userId="81f55026-fe13-49d5-9441-7fb4a2bd5d0e" providerId="ADAL" clId="{B2F9AC6A-7472-4E13-8C84-616F9F9A8703}" dt="2022-05-20T17:31:22.269" v="328" actId="26606"/>
          <ac:spMkLst>
            <pc:docMk/>
            <pc:sldMk cId="252652545" sldId="273"/>
            <ac:spMk id="11" creationId="{F92989FB-1024-49B7-BDF1-B3CE27D48623}"/>
          </ac:spMkLst>
        </pc:spChg>
        <pc:spChg chg="add del">
          <ac:chgData name="Williams, Jennifer L" userId="81f55026-fe13-49d5-9441-7fb4a2bd5d0e" providerId="ADAL" clId="{B2F9AC6A-7472-4E13-8C84-616F9F9A8703}" dt="2022-05-20T17:31:12.231" v="324" actId="26606"/>
          <ac:spMkLst>
            <pc:docMk/>
            <pc:sldMk cId="252652545" sldId="273"/>
            <ac:spMk id="12" creationId="{75F28DDD-9641-43BA-944D-79B0687051F1}"/>
          </ac:spMkLst>
        </pc:spChg>
        <pc:spChg chg="add del">
          <ac:chgData name="Williams, Jennifer L" userId="81f55026-fe13-49d5-9441-7fb4a2bd5d0e" providerId="ADAL" clId="{B2F9AC6A-7472-4E13-8C84-616F9F9A8703}" dt="2022-05-20T17:31:21.590" v="326" actId="26606"/>
          <ac:spMkLst>
            <pc:docMk/>
            <pc:sldMk cId="252652545" sldId="273"/>
            <ac:spMk id="13" creationId="{9E661D03-4DD4-45E7-A047-ED722E826D59}"/>
          </ac:spMkLst>
        </pc:spChg>
        <pc:spChg chg="add del">
          <ac:chgData name="Williams, Jennifer L" userId="81f55026-fe13-49d5-9441-7fb4a2bd5d0e" providerId="ADAL" clId="{B2F9AC6A-7472-4E13-8C84-616F9F9A8703}" dt="2022-05-20T17:31:12.231" v="324" actId="26606"/>
          <ac:spMkLst>
            <pc:docMk/>
            <pc:sldMk cId="252652545" sldId="273"/>
            <ac:spMk id="14" creationId="{32AA2954-062E-4B72-A97B-0B066FB156D8}"/>
          </ac:spMkLst>
        </pc:spChg>
        <pc:spChg chg="add del">
          <ac:chgData name="Williams, Jennifer L" userId="81f55026-fe13-49d5-9441-7fb4a2bd5d0e" providerId="ADAL" clId="{B2F9AC6A-7472-4E13-8C84-616F9F9A8703}" dt="2022-05-20T17:31:22.269" v="328" actId="26606"/>
          <ac:spMkLst>
            <pc:docMk/>
            <pc:sldMk cId="252652545" sldId="273"/>
            <ac:spMk id="15" creationId="{DDD17B6A-CB37-4005-9681-A20AFCDC7822}"/>
          </ac:spMkLst>
        </pc:spChg>
        <pc:spChg chg="add del">
          <ac:chgData name="Williams, Jennifer L" userId="81f55026-fe13-49d5-9441-7fb4a2bd5d0e" providerId="ADAL" clId="{B2F9AC6A-7472-4E13-8C84-616F9F9A8703}" dt="2022-05-20T17:31:12.231" v="324" actId="26606"/>
          <ac:spMkLst>
            <pc:docMk/>
            <pc:sldMk cId="252652545" sldId="273"/>
            <ac:spMk id="16" creationId="{10CA29A6-E0B1-40CD-ADF7-7B8E932A3222}"/>
          </ac:spMkLst>
        </pc:spChg>
        <pc:spChg chg="add del">
          <ac:chgData name="Williams, Jennifer L" userId="81f55026-fe13-49d5-9441-7fb4a2bd5d0e" providerId="ADAL" clId="{B2F9AC6A-7472-4E13-8C84-616F9F9A8703}" dt="2022-05-20T17:31:22.269" v="328" actId="26606"/>
          <ac:spMkLst>
            <pc:docMk/>
            <pc:sldMk cId="252652545" sldId="273"/>
            <ac:spMk id="17" creationId="{3B7BBDE9-DAED-40B0-A640-503C918D1CE3}"/>
          </ac:spMkLst>
        </pc:spChg>
        <pc:spChg chg="add del">
          <ac:chgData name="Williams, Jennifer L" userId="81f55026-fe13-49d5-9441-7fb4a2bd5d0e" providerId="ADAL" clId="{B2F9AC6A-7472-4E13-8C84-616F9F9A8703}" dt="2022-05-20T17:31:12.231" v="324" actId="26606"/>
          <ac:spMkLst>
            <pc:docMk/>
            <pc:sldMk cId="252652545" sldId="273"/>
            <ac:spMk id="18" creationId="{8DD5F866-AD72-475A-B6C6-54E4577D4AAC}"/>
          </ac:spMkLst>
        </pc:spChg>
        <pc:spChg chg="add del">
          <ac:chgData name="Williams, Jennifer L" userId="81f55026-fe13-49d5-9441-7fb4a2bd5d0e" providerId="ADAL" clId="{B2F9AC6A-7472-4E13-8C84-616F9F9A8703}" dt="2022-05-20T17:31:22.269" v="328" actId="26606"/>
          <ac:spMkLst>
            <pc:docMk/>
            <pc:sldMk cId="252652545" sldId="273"/>
            <ac:spMk id="19" creationId="{7BC7EA7B-802E-41F4-8926-C4475287AA31}"/>
          </ac:spMkLst>
        </pc:spChg>
        <pc:spChg chg="add del">
          <ac:chgData name="Williams, Jennifer L" userId="81f55026-fe13-49d5-9441-7fb4a2bd5d0e" providerId="ADAL" clId="{B2F9AC6A-7472-4E13-8C84-616F9F9A8703}" dt="2022-05-20T17:31:12.231" v="324" actId="26606"/>
          <ac:spMkLst>
            <pc:docMk/>
            <pc:sldMk cId="252652545" sldId="273"/>
            <ac:spMk id="20" creationId="{C02BAD4C-6EA9-4F10-92D4-A1C8C53DAEE4}"/>
          </ac:spMkLst>
        </pc:spChg>
        <pc:spChg chg="add del">
          <ac:chgData name="Williams, Jennifer L" userId="81f55026-fe13-49d5-9441-7fb4a2bd5d0e" providerId="ADAL" clId="{B2F9AC6A-7472-4E13-8C84-616F9F9A8703}" dt="2022-05-20T17:31:21.590" v="326" actId="26606"/>
          <ac:spMkLst>
            <pc:docMk/>
            <pc:sldMk cId="252652545" sldId="273"/>
            <ac:spMk id="23" creationId="{0AA3F307-F29A-A48A-C0C8-3D487A9E146A}"/>
          </ac:spMkLst>
        </pc:spChg>
        <pc:spChg chg="add del">
          <ac:chgData name="Williams, Jennifer L" userId="81f55026-fe13-49d5-9441-7fb4a2bd5d0e" providerId="ADAL" clId="{B2F9AC6A-7472-4E13-8C84-616F9F9A8703}" dt="2022-05-20T17:31:22.269" v="328" actId="26606"/>
          <ac:spMkLst>
            <pc:docMk/>
            <pc:sldMk cId="252652545" sldId="273"/>
            <ac:spMk id="25" creationId="{DFEE959E-BF10-4204-9556-D1707088D445}"/>
          </ac:spMkLst>
        </pc:spChg>
        <pc:spChg chg="add del">
          <ac:chgData name="Williams, Jennifer L" userId="81f55026-fe13-49d5-9441-7fb4a2bd5d0e" providerId="ADAL" clId="{B2F9AC6A-7472-4E13-8C84-616F9F9A8703}" dt="2022-05-20T17:31:22.269" v="328" actId="26606"/>
          <ac:spMkLst>
            <pc:docMk/>
            <pc:sldMk cId="252652545" sldId="273"/>
            <ac:spMk id="26" creationId="{0AA3F307-F29A-A48A-C0C8-3D487A9E146A}"/>
          </ac:spMkLst>
        </pc:spChg>
        <pc:spChg chg="add del">
          <ac:chgData name="Williams, Jennifer L" userId="81f55026-fe13-49d5-9441-7fb4a2bd5d0e" providerId="ADAL" clId="{B2F9AC6A-7472-4E13-8C84-616F9F9A8703}" dt="2022-05-20T17:31:23.142" v="330" actId="26606"/>
          <ac:spMkLst>
            <pc:docMk/>
            <pc:sldMk cId="252652545" sldId="273"/>
            <ac:spMk id="28" creationId="{D70130DC-F780-43D2-B26A-92EACD78951B}"/>
          </ac:spMkLst>
        </pc:spChg>
        <pc:spChg chg="add del">
          <ac:chgData name="Williams, Jennifer L" userId="81f55026-fe13-49d5-9441-7fb4a2bd5d0e" providerId="ADAL" clId="{B2F9AC6A-7472-4E13-8C84-616F9F9A8703}" dt="2022-05-20T17:31:23.142" v="330" actId="26606"/>
          <ac:spMkLst>
            <pc:docMk/>
            <pc:sldMk cId="252652545" sldId="273"/>
            <ac:spMk id="29" creationId="{17676E0E-5B44-4166-8EDD-CFDBAC622C26}"/>
          </ac:spMkLst>
        </pc:spChg>
        <pc:spChg chg="add del">
          <ac:chgData name="Williams, Jennifer L" userId="81f55026-fe13-49d5-9441-7fb4a2bd5d0e" providerId="ADAL" clId="{B2F9AC6A-7472-4E13-8C84-616F9F9A8703}" dt="2022-05-20T17:31:23.142" v="330" actId="26606"/>
          <ac:spMkLst>
            <pc:docMk/>
            <pc:sldMk cId="252652545" sldId="273"/>
            <ac:spMk id="30" creationId="{0AA3F307-F29A-A48A-C0C8-3D487A9E146A}"/>
          </ac:spMkLst>
        </pc:spChg>
        <pc:spChg chg="add del">
          <ac:chgData name="Williams, Jennifer L" userId="81f55026-fe13-49d5-9441-7fb4a2bd5d0e" providerId="ADAL" clId="{B2F9AC6A-7472-4E13-8C84-616F9F9A8703}" dt="2022-05-20T17:31:27.642" v="332" actId="26606"/>
          <ac:spMkLst>
            <pc:docMk/>
            <pc:sldMk cId="252652545" sldId="273"/>
            <ac:spMk id="32" creationId="{1A59258C-AAC2-41CD-973C-7439B122A3FF}"/>
          </ac:spMkLst>
        </pc:spChg>
        <pc:spChg chg="add del">
          <ac:chgData name="Williams, Jennifer L" userId="81f55026-fe13-49d5-9441-7fb4a2bd5d0e" providerId="ADAL" clId="{B2F9AC6A-7472-4E13-8C84-616F9F9A8703}" dt="2022-05-20T17:31:27.642" v="332" actId="26606"/>
          <ac:spMkLst>
            <pc:docMk/>
            <pc:sldMk cId="252652545" sldId="273"/>
            <ac:spMk id="33" creationId="{54516B72-0116-42B2-82A2-B11218A36636}"/>
          </ac:spMkLst>
        </pc:spChg>
        <pc:spChg chg="add del">
          <ac:chgData name="Williams, Jennifer L" userId="81f55026-fe13-49d5-9441-7fb4a2bd5d0e" providerId="ADAL" clId="{B2F9AC6A-7472-4E13-8C84-616F9F9A8703}" dt="2022-05-20T17:31:27.642" v="332" actId="26606"/>
          <ac:spMkLst>
            <pc:docMk/>
            <pc:sldMk cId="252652545" sldId="273"/>
            <ac:spMk id="34" creationId="{7CDB507F-21B7-4C27-B0FC-D9C465C6DB44}"/>
          </ac:spMkLst>
        </pc:spChg>
        <pc:spChg chg="add del">
          <ac:chgData name="Williams, Jennifer L" userId="81f55026-fe13-49d5-9441-7fb4a2bd5d0e" providerId="ADAL" clId="{B2F9AC6A-7472-4E13-8C84-616F9F9A8703}" dt="2022-05-20T17:31:27.642" v="332" actId="26606"/>
          <ac:spMkLst>
            <pc:docMk/>
            <pc:sldMk cId="252652545" sldId="273"/>
            <ac:spMk id="35" creationId="{7AB1AE17-B7A3-4363-95CD-25441E2FF1F3}"/>
          </ac:spMkLst>
        </pc:spChg>
        <pc:spChg chg="add del">
          <ac:chgData name="Williams, Jennifer L" userId="81f55026-fe13-49d5-9441-7fb4a2bd5d0e" providerId="ADAL" clId="{B2F9AC6A-7472-4E13-8C84-616F9F9A8703}" dt="2022-05-20T17:31:27.642" v="332" actId="26606"/>
          <ac:spMkLst>
            <pc:docMk/>
            <pc:sldMk cId="252652545" sldId="273"/>
            <ac:spMk id="36" creationId="{0AA3F307-F29A-A48A-C0C8-3D487A9E146A}"/>
          </ac:spMkLst>
        </pc:spChg>
        <pc:spChg chg="add del">
          <ac:chgData name="Williams, Jennifer L" userId="81f55026-fe13-49d5-9441-7fb4a2bd5d0e" providerId="ADAL" clId="{B2F9AC6A-7472-4E13-8C84-616F9F9A8703}" dt="2022-05-20T17:31:35.537" v="334" actId="26606"/>
          <ac:spMkLst>
            <pc:docMk/>
            <pc:sldMk cId="252652545" sldId="273"/>
            <ac:spMk id="38" creationId="{75F28DDD-9641-43BA-944D-79B0687051F1}"/>
          </ac:spMkLst>
        </pc:spChg>
        <pc:spChg chg="add del">
          <ac:chgData name="Williams, Jennifer L" userId="81f55026-fe13-49d5-9441-7fb4a2bd5d0e" providerId="ADAL" clId="{B2F9AC6A-7472-4E13-8C84-616F9F9A8703}" dt="2022-05-20T17:31:35.537" v="334" actId="26606"/>
          <ac:spMkLst>
            <pc:docMk/>
            <pc:sldMk cId="252652545" sldId="273"/>
            <ac:spMk id="39" creationId="{32AA2954-062E-4B72-A97B-0B066FB156D8}"/>
          </ac:spMkLst>
        </pc:spChg>
        <pc:spChg chg="add del">
          <ac:chgData name="Williams, Jennifer L" userId="81f55026-fe13-49d5-9441-7fb4a2bd5d0e" providerId="ADAL" clId="{B2F9AC6A-7472-4E13-8C84-616F9F9A8703}" dt="2022-05-20T17:31:35.537" v="334" actId="26606"/>
          <ac:spMkLst>
            <pc:docMk/>
            <pc:sldMk cId="252652545" sldId="273"/>
            <ac:spMk id="40" creationId="{10CA29A6-E0B1-40CD-ADF7-7B8E932A3222}"/>
          </ac:spMkLst>
        </pc:spChg>
        <pc:spChg chg="add del">
          <ac:chgData name="Williams, Jennifer L" userId="81f55026-fe13-49d5-9441-7fb4a2bd5d0e" providerId="ADAL" clId="{B2F9AC6A-7472-4E13-8C84-616F9F9A8703}" dt="2022-05-20T17:31:35.537" v="334" actId="26606"/>
          <ac:spMkLst>
            <pc:docMk/>
            <pc:sldMk cId="252652545" sldId="273"/>
            <ac:spMk id="41" creationId="{8DD5F866-AD72-475A-B6C6-54E4577D4AAC}"/>
          </ac:spMkLst>
        </pc:spChg>
        <pc:spChg chg="add del">
          <ac:chgData name="Williams, Jennifer L" userId="81f55026-fe13-49d5-9441-7fb4a2bd5d0e" providerId="ADAL" clId="{B2F9AC6A-7472-4E13-8C84-616F9F9A8703}" dt="2022-05-20T17:31:35.537" v="334" actId="26606"/>
          <ac:spMkLst>
            <pc:docMk/>
            <pc:sldMk cId="252652545" sldId="273"/>
            <ac:spMk id="42" creationId="{C02BAD4C-6EA9-4F10-92D4-A1C8C53DAEE4}"/>
          </ac:spMkLst>
        </pc:spChg>
        <pc:spChg chg="add del">
          <ac:chgData name="Williams, Jennifer L" userId="81f55026-fe13-49d5-9441-7fb4a2bd5d0e" providerId="ADAL" clId="{B2F9AC6A-7472-4E13-8C84-616F9F9A8703}" dt="2022-05-20T17:31:54.414" v="336" actId="26606"/>
          <ac:spMkLst>
            <pc:docMk/>
            <pc:sldMk cId="252652545" sldId="273"/>
            <ac:spMk id="45" creationId="{B373F125-DEF3-41D6-9918-AB21A2ACC37A}"/>
          </ac:spMkLst>
        </pc:spChg>
        <pc:spChg chg="add del">
          <ac:chgData name="Williams, Jennifer L" userId="81f55026-fe13-49d5-9441-7fb4a2bd5d0e" providerId="ADAL" clId="{B2F9AC6A-7472-4E13-8C84-616F9F9A8703}" dt="2022-05-20T17:31:54.414" v="336" actId="26606"/>
          <ac:spMkLst>
            <pc:docMk/>
            <pc:sldMk cId="252652545" sldId="273"/>
            <ac:spMk id="46" creationId="{71E9F226-EB6E-48C9-ADDA-636DE4BF4EBE}"/>
          </ac:spMkLst>
        </pc:spChg>
        <pc:spChg chg="add del">
          <ac:chgData name="Williams, Jennifer L" userId="81f55026-fe13-49d5-9441-7fb4a2bd5d0e" providerId="ADAL" clId="{B2F9AC6A-7472-4E13-8C84-616F9F9A8703}" dt="2022-05-20T17:31:54.414" v="336" actId="26606"/>
          <ac:spMkLst>
            <pc:docMk/>
            <pc:sldMk cId="252652545" sldId="273"/>
            <ac:spMk id="47" creationId="{0AA3F307-F29A-A48A-C0C8-3D487A9E146A}"/>
          </ac:spMkLst>
        </pc:spChg>
        <pc:spChg chg="add del">
          <ac:chgData name="Williams, Jennifer L" userId="81f55026-fe13-49d5-9441-7fb4a2bd5d0e" providerId="ADAL" clId="{B2F9AC6A-7472-4E13-8C84-616F9F9A8703}" dt="2022-05-20T17:32:39.968" v="348" actId="26606"/>
          <ac:spMkLst>
            <pc:docMk/>
            <pc:sldMk cId="252652545" sldId="273"/>
            <ac:spMk id="49" creationId="{F92989FB-1024-49B7-BDF1-B3CE27D48623}"/>
          </ac:spMkLst>
        </pc:spChg>
        <pc:spChg chg="add del">
          <ac:chgData name="Williams, Jennifer L" userId="81f55026-fe13-49d5-9441-7fb4a2bd5d0e" providerId="ADAL" clId="{B2F9AC6A-7472-4E13-8C84-616F9F9A8703}" dt="2022-05-20T17:32:39.968" v="348" actId="26606"/>
          <ac:spMkLst>
            <pc:docMk/>
            <pc:sldMk cId="252652545" sldId="273"/>
            <ac:spMk id="50" creationId="{DFEE959E-BF10-4204-9556-D1707088D445}"/>
          </ac:spMkLst>
        </pc:spChg>
        <pc:spChg chg="add del">
          <ac:chgData name="Williams, Jennifer L" userId="81f55026-fe13-49d5-9441-7fb4a2bd5d0e" providerId="ADAL" clId="{B2F9AC6A-7472-4E13-8C84-616F9F9A8703}" dt="2022-05-20T17:32:39.968" v="348" actId="26606"/>
          <ac:spMkLst>
            <pc:docMk/>
            <pc:sldMk cId="252652545" sldId="273"/>
            <ac:spMk id="51" creationId="{DDD17B6A-CB37-4005-9681-A20AFCDC7822}"/>
          </ac:spMkLst>
        </pc:spChg>
        <pc:spChg chg="add del">
          <ac:chgData name="Williams, Jennifer L" userId="81f55026-fe13-49d5-9441-7fb4a2bd5d0e" providerId="ADAL" clId="{B2F9AC6A-7472-4E13-8C84-616F9F9A8703}" dt="2022-05-20T17:32:39.968" v="348" actId="26606"/>
          <ac:spMkLst>
            <pc:docMk/>
            <pc:sldMk cId="252652545" sldId="273"/>
            <ac:spMk id="52" creationId="{3B7BBDE9-DAED-40B0-A640-503C918D1CE3}"/>
          </ac:spMkLst>
        </pc:spChg>
        <pc:spChg chg="add del">
          <ac:chgData name="Williams, Jennifer L" userId="81f55026-fe13-49d5-9441-7fb4a2bd5d0e" providerId="ADAL" clId="{B2F9AC6A-7472-4E13-8C84-616F9F9A8703}" dt="2022-05-20T17:32:39.968" v="348" actId="26606"/>
          <ac:spMkLst>
            <pc:docMk/>
            <pc:sldMk cId="252652545" sldId="273"/>
            <ac:spMk id="53" creationId="{7BC7EA7B-802E-41F4-8926-C4475287AA31}"/>
          </ac:spMkLst>
        </pc:spChg>
        <pc:spChg chg="add del mod">
          <ac:chgData name="Williams, Jennifer L" userId="81f55026-fe13-49d5-9441-7fb4a2bd5d0e" providerId="ADAL" clId="{B2F9AC6A-7472-4E13-8C84-616F9F9A8703}" dt="2022-05-20T17:37:08.771" v="514" actId="26606"/>
          <ac:spMkLst>
            <pc:docMk/>
            <pc:sldMk cId="252652545" sldId="273"/>
            <ac:spMk id="54" creationId="{0AA3F307-F29A-A48A-C0C8-3D487A9E146A}"/>
          </ac:spMkLst>
        </pc:spChg>
        <pc:spChg chg="add del">
          <ac:chgData name="Williams, Jennifer L" userId="81f55026-fe13-49d5-9441-7fb4a2bd5d0e" providerId="ADAL" clId="{B2F9AC6A-7472-4E13-8C84-616F9F9A8703}" dt="2022-05-20T17:35:48.151" v="501" actId="26606"/>
          <ac:spMkLst>
            <pc:docMk/>
            <pc:sldMk cId="252652545" sldId="273"/>
            <ac:spMk id="57" creationId="{1A59258C-AAC2-41CD-973C-7439B122A3FF}"/>
          </ac:spMkLst>
        </pc:spChg>
        <pc:spChg chg="add del">
          <ac:chgData name="Williams, Jennifer L" userId="81f55026-fe13-49d5-9441-7fb4a2bd5d0e" providerId="ADAL" clId="{B2F9AC6A-7472-4E13-8C84-616F9F9A8703}" dt="2022-05-20T17:32:39.959" v="347" actId="26606"/>
          <ac:spMkLst>
            <pc:docMk/>
            <pc:sldMk cId="252652545" sldId="273"/>
            <ac:spMk id="59" creationId="{B373F125-DEF3-41D6-9918-AB21A2ACC37A}"/>
          </ac:spMkLst>
        </pc:spChg>
        <pc:spChg chg="add del">
          <ac:chgData name="Williams, Jennifer L" userId="81f55026-fe13-49d5-9441-7fb4a2bd5d0e" providerId="ADAL" clId="{B2F9AC6A-7472-4E13-8C84-616F9F9A8703}" dt="2022-05-20T17:32:26.062" v="343" actId="26606"/>
          <ac:spMkLst>
            <pc:docMk/>
            <pc:sldMk cId="252652545" sldId="273"/>
            <ac:spMk id="60" creationId="{75F28DDD-9641-43BA-944D-79B0687051F1}"/>
          </ac:spMkLst>
        </pc:spChg>
        <pc:spChg chg="add del">
          <ac:chgData name="Williams, Jennifer L" userId="81f55026-fe13-49d5-9441-7fb4a2bd5d0e" providerId="ADAL" clId="{B2F9AC6A-7472-4E13-8C84-616F9F9A8703}" dt="2022-05-20T17:32:39.959" v="347" actId="26606"/>
          <ac:spMkLst>
            <pc:docMk/>
            <pc:sldMk cId="252652545" sldId="273"/>
            <ac:spMk id="61" creationId="{71E9F226-EB6E-48C9-ADDA-636DE4BF4EBE}"/>
          </ac:spMkLst>
        </pc:spChg>
        <pc:spChg chg="add del">
          <ac:chgData name="Williams, Jennifer L" userId="81f55026-fe13-49d5-9441-7fb4a2bd5d0e" providerId="ADAL" clId="{B2F9AC6A-7472-4E13-8C84-616F9F9A8703}" dt="2022-05-20T17:32:26.062" v="343" actId="26606"/>
          <ac:spMkLst>
            <pc:docMk/>
            <pc:sldMk cId="252652545" sldId="273"/>
            <ac:spMk id="62" creationId="{32AA2954-062E-4B72-A97B-0B066FB156D8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252652545" sldId="273"/>
            <ac:spMk id="63" creationId="{1EAB69CE-6296-4D71-8DB3-BF71FD5181C0}"/>
          </ac:spMkLst>
        </pc:spChg>
        <pc:spChg chg="add del">
          <ac:chgData name="Williams, Jennifer L" userId="81f55026-fe13-49d5-9441-7fb4a2bd5d0e" providerId="ADAL" clId="{B2F9AC6A-7472-4E13-8C84-616F9F9A8703}" dt="2022-05-20T17:32:26.062" v="343" actId="26606"/>
          <ac:spMkLst>
            <pc:docMk/>
            <pc:sldMk cId="252652545" sldId="273"/>
            <ac:spMk id="64" creationId="{10CA29A6-E0B1-40CD-ADF7-7B8E932A3222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252652545" sldId="273"/>
            <ac:spMk id="65" creationId="{45B34FBD-A817-4E6B-8CD9-1BCA9CB6730D}"/>
          </ac:spMkLst>
        </pc:spChg>
        <pc:spChg chg="add del">
          <ac:chgData name="Williams, Jennifer L" userId="81f55026-fe13-49d5-9441-7fb4a2bd5d0e" providerId="ADAL" clId="{B2F9AC6A-7472-4E13-8C84-616F9F9A8703}" dt="2022-05-20T17:32:26.062" v="343" actId="26606"/>
          <ac:spMkLst>
            <pc:docMk/>
            <pc:sldMk cId="252652545" sldId="273"/>
            <ac:spMk id="66" creationId="{8DD5F866-AD72-475A-B6C6-54E4577D4AAC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252652545" sldId="273"/>
            <ac:spMk id="67" creationId="{21566B89-C470-4C69-8689-38673C7B711E}"/>
          </ac:spMkLst>
        </pc:spChg>
        <pc:spChg chg="add del">
          <ac:chgData name="Williams, Jennifer L" userId="81f55026-fe13-49d5-9441-7fb4a2bd5d0e" providerId="ADAL" clId="{B2F9AC6A-7472-4E13-8C84-616F9F9A8703}" dt="2022-05-20T17:32:26.062" v="343" actId="26606"/>
          <ac:spMkLst>
            <pc:docMk/>
            <pc:sldMk cId="252652545" sldId="273"/>
            <ac:spMk id="68" creationId="{C02BAD4C-6EA9-4F10-92D4-A1C8C53DAEE4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252652545" sldId="273"/>
            <ac:spMk id="69" creationId="{040708B1-1822-4D0E-B3F8-BF6E36438E35}"/>
          </ac:spMkLst>
        </pc:spChg>
        <pc:spChg chg="add del">
          <ac:chgData name="Williams, Jennifer L" userId="81f55026-fe13-49d5-9441-7fb4a2bd5d0e" providerId="ADAL" clId="{B2F9AC6A-7472-4E13-8C84-616F9F9A8703}" dt="2022-05-20T17:35:48.151" v="501" actId="26606"/>
          <ac:spMkLst>
            <pc:docMk/>
            <pc:sldMk cId="252652545" sldId="273"/>
            <ac:spMk id="71" creationId="{54516B72-0116-42B2-82A2-B11218A36636}"/>
          </ac:spMkLst>
        </pc:spChg>
        <pc:spChg chg="add del">
          <ac:chgData name="Williams, Jennifer L" userId="81f55026-fe13-49d5-9441-7fb4a2bd5d0e" providerId="ADAL" clId="{B2F9AC6A-7472-4E13-8C84-616F9F9A8703}" dt="2022-05-20T17:35:48.151" v="501" actId="26606"/>
          <ac:spMkLst>
            <pc:docMk/>
            <pc:sldMk cId="252652545" sldId="273"/>
            <ac:spMk id="72" creationId="{7CDB507F-21B7-4C27-B0FC-D9C465C6DB44}"/>
          </ac:spMkLst>
        </pc:spChg>
        <pc:spChg chg="add del">
          <ac:chgData name="Williams, Jennifer L" userId="81f55026-fe13-49d5-9441-7fb4a2bd5d0e" providerId="ADAL" clId="{B2F9AC6A-7472-4E13-8C84-616F9F9A8703}" dt="2022-05-20T17:35:48.151" v="501" actId="26606"/>
          <ac:spMkLst>
            <pc:docMk/>
            <pc:sldMk cId="252652545" sldId="273"/>
            <ac:spMk id="73" creationId="{7AB1AE17-B7A3-4363-95CD-25441E2FF1F3}"/>
          </ac:spMkLst>
        </pc:spChg>
        <pc:spChg chg="add del">
          <ac:chgData name="Williams, Jennifer L" userId="81f55026-fe13-49d5-9441-7fb4a2bd5d0e" providerId="ADAL" clId="{B2F9AC6A-7472-4E13-8C84-616F9F9A8703}" dt="2022-05-20T17:37:08.771" v="514" actId="26606"/>
          <ac:spMkLst>
            <pc:docMk/>
            <pc:sldMk cId="252652545" sldId="273"/>
            <ac:spMk id="74" creationId="{1A59258C-AAC2-41CD-973C-7439B122A3FF}"/>
          </ac:spMkLst>
        </pc:spChg>
        <pc:spChg chg="add del">
          <ac:chgData name="Williams, Jennifer L" userId="81f55026-fe13-49d5-9441-7fb4a2bd5d0e" providerId="ADAL" clId="{B2F9AC6A-7472-4E13-8C84-616F9F9A8703}" dt="2022-05-20T17:35:50.285" v="503" actId="26606"/>
          <ac:spMkLst>
            <pc:docMk/>
            <pc:sldMk cId="252652545" sldId="273"/>
            <ac:spMk id="75" creationId="{CE8BCA1D-ACDF-4D63-9AA0-366C4F8553DD}"/>
          </ac:spMkLst>
        </pc:spChg>
        <pc:spChg chg="add del">
          <ac:chgData name="Williams, Jennifer L" userId="81f55026-fe13-49d5-9441-7fb4a2bd5d0e" providerId="ADAL" clId="{B2F9AC6A-7472-4E13-8C84-616F9F9A8703}" dt="2022-05-20T17:35:50.285" v="503" actId="26606"/>
          <ac:spMkLst>
            <pc:docMk/>
            <pc:sldMk cId="252652545" sldId="273"/>
            <ac:spMk id="76" creationId="{5DB82E3F-D9C4-42E7-AABF-D760C2F5615B}"/>
          </ac:spMkLst>
        </pc:spChg>
        <pc:spChg chg="add del">
          <ac:chgData name="Williams, Jennifer L" userId="81f55026-fe13-49d5-9441-7fb4a2bd5d0e" providerId="ADAL" clId="{B2F9AC6A-7472-4E13-8C84-616F9F9A8703}" dt="2022-05-20T17:35:50.285" v="503" actId="26606"/>
          <ac:spMkLst>
            <pc:docMk/>
            <pc:sldMk cId="252652545" sldId="273"/>
            <ac:spMk id="77" creationId="{5F145784-B126-48E6-B33B-0BEA2EBF1884}"/>
          </ac:spMkLst>
        </pc:spChg>
        <pc:spChg chg="add del">
          <ac:chgData name="Williams, Jennifer L" userId="81f55026-fe13-49d5-9441-7fb4a2bd5d0e" providerId="ADAL" clId="{B2F9AC6A-7472-4E13-8C84-616F9F9A8703}" dt="2022-05-20T17:35:50.285" v="503" actId="26606"/>
          <ac:spMkLst>
            <pc:docMk/>
            <pc:sldMk cId="252652545" sldId="273"/>
            <ac:spMk id="78" creationId="{06AD7FED-ECA8-4F84-9067-C1B1E9610F13}"/>
          </ac:spMkLst>
        </pc:spChg>
        <pc:spChg chg="add del">
          <ac:chgData name="Williams, Jennifer L" userId="81f55026-fe13-49d5-9441-7fb4a2bd5d0e" providerId="ADAL" clId="{B2F9AC6A-7472-4E13-8C84-616F9F9A8703}" dt="2022-05-20T17:35:50.285" v="503" actId="26606"/>
          <ac:spMkLst>
            <pc:docMk/>
            <pc:sldMk cId="252652545" sldId="273"/>
            <ac:spMk id="79" creationId="{74DF12F2-5059-41AC-A8BD-D5E115CDC266}"/>
          </ac:spMkLst>
        </pc:spChg>
        <pc:spChg chg="add del">
          <ac:chgData name="Williams, Jennifer L" userId="81f55026-fe13-49d5-9441-7fb4a2bd5d0e" providerId="ADAL" clId="{B2F9AC6A-7472-4E13-8C84-616F9F9A8703}" dt="2022-05-20T17:37:08.771" v="514" actId="26606"/>
          <ac:spMkLst>
            <pc:docMk/>
            <pc:sldMk cId="252652545" sldId="273"/>
            <ac:spMk id="81" creationId="{54516B72-0116-42B2-82A2-B11218A36636}"/>
          </ac:spMkLst>
        </pc:spChg>
        <pc:spChg chg="add del">
          <ac:chgData name="Williams, Jennifer L" userId="81f55026-fe13-49d5-9441-7fb4a2bd5d0e" providerId="ADAL" clId="{B2F9AC6A-7472-4E13-8C84-616F9F9A8703}" dt="2022-05-20T17:37:08.771" v="514" actId="26606"/>
          <ac:spMkLst>
            <pc:docMk/>
            <pc:sldMk cId="252652545" sldId="273"/>
            <ac:spMk id="82" creationId="{7CDB507F-21B7-4C27-B0FC-D9C465C6DB44}"/>
          </ac:spMkLst>
        </pc:spChg>
        <pc:spChg chg="add del">
          <ac:chgData name="Williams, Jennifer L" userId="81f55026-fe13-49d5-9441-7fb4a2bd5d0e" providerId="ADAL" clId="{B2F9AC6A-7472-4E13-8C84-616F9F9A8703}" dt="2022-05-20T17:37:08.771" v="514" actId="26606"/>
          <ac:spMkLst>
            <pc:docMk/>
            <pc:sldMk cId="252652545" sldId="273"/>
            <ac:spMk id="83" creationId="{7AB1AE17-B7A3-4363-95CD-25441E2FF1F3}"/>
          </ac:spMkLst>
        </pc:spChg>
        <pc:spChg chg="add mod">
          <ac:chgData name="Williams, Jennifer L" userId="81f55026-fe13-49d5-9441-7fb4a2bd5d0e" providerId="ADAL" clId="{B2F9AC6A-7472-4E13-8C84-616F9F9A8703}" dt="2022-05-20T18:36:38.119" v="1031" actId="26606"/>
          <ac:spMkLst>
            <pc:docMk/>
            <pc:sldMk cId="252652545" sldId="273"/>
            <ac:spMk id="87" creationId="{0AA3F307-F29A-A48A-C0C8-3D487A9E146A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252652545" sldId="273"/>
            <ac:spMk id="88" creationId="{21566B89-C470-4C69-8689-38673C7B711E}"/>
          </ac:spMkLst>
        </pc:spChg>
        <pc:spChg chg="add del">
          <ac:chgData name="Williams, Jennifer L" userId="81f55026-fe13-49d5-9441-7fb4a2bd5d0e" providerId="ADAL" clId="{B2F9AC6A-7472-4E13-8C84-616F9F9A8703}" dt="2022-05-20T17:58:16.569" v="938" actId="26606"/>
          <ac:spMkLst>
            <pc:docMk/>
            <pc:sldMk cId="252652545" sldId="273"/>
            <ac:spMk id="89" creationId="{77C59BEC-C4CC-4741-B975-08C543178D3D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252652545" sldId="273"/>
            <ac:spMk id="90" creationId="{040708B1-1822-4D0E-B3F8-BF6E36438E35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252652545" sldId="273"/>
            <ac:spMk id="92" creationId="{1EAB69CE-6296-4D71-8DB3-BF71FD5181C0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252652545" sldId="273"/>
            <ac:spMk id="94" creationId="{45B34FBD-A817-4E6B-8CD9-1BCA9CB6730D}"/>
          </ac:spMkLst>
        </pc:spChg>
        <pc:spChg chg="add del">
          <ac:chgData name="Williams, Jennifer L" userId="81f55026-fe13-49d5-9441-7fb4a2bd5d0e" providerId="ADAL" clId="{B2F9AC6A-7472-4E13-8C84-616F9F9A8703}" dt="2022-05-20T17:58:16.569" v="938" actId="26606"/>
          <ac:spMkLst>
            <pc:docMk/>
            <pc:sldMk cId="252652545" sldId="273"/>
            <ac:spMk id="96" creationId="{72DEF309-605D-4117-9340-6D589B6C3A34}"/>
          </ac:spMkLst>
        </pc:spChg>
        <pc:spChg chg="add del">
          <ac:chgData name="Williams, Jennifer L" userId="81f55026-fe13-49d5-9441-7fb4a2bd5d0e" providerId="ADAL" clId="{B2F9AC6A-7472-4E13-8C84-616F9F9A8703}" dt="2022-05-20T17:58:16.569" v="938" actId="26606"/>
          <ac:spMkLst>
            <pc:docMk/>
            <pc:sldMk cId="252652545" sldId="273"/>
            <ac:spMk id="98" creationId="{A7B99495-F43F-4D80-A44F-2CB4764EB90B}"/>
          </ac:spMkLst>
        </pc:spChg>
        <pc:spChg chg="add del">
          <ac:chgData name="Williams, Jennifer L" userId="81f55026-fe13-49d5-9441-7fb4a2bd5d0e" providerId="ADAL" clId="{B2F9AC6A-7472-4E13-8C84-616F9F9A8703}" dt="2022-05-20T17:58:26.151" v="940" actId="26606"/>
          <ac:spMkLst>
            <pc:docMk/>
            <pc:sldMk cId="252652545" sldId="273"/>
            <ac:spMk id="100" creationId="{E3020543-B24B-4EC4-8FFC-8DD88EEA91A8}"/>
          </ac:spMkLst>
        </pc:spChg>
        <pc:spChg chg="add del">
          <ac:chgData name="Williams, Jennifer L" userId="81f55026-fe13-49d5-9441-7fb4a2bd5d0e" providerId="ADAL" clId="{B2F9AC6A-7472-4E13-8C84-616F9F9A8703}" dt="2022-05-20T17:58:26.151" v="940" actId="26606"/>
          <ac:spMkLst>
            <pc:docMk/>
            <pc:sldMk cId="252652545" sldId="273"/>
            <ac:spMk id="101" creationId="{327D73B4-9F5C-4A64-A179-51B9500CB8B5}"/>
          </ac:spMkLst>
        </pc:spChg>
        <pc:spChg chg="add del">
          <ac:chgData name="Williams, Jennifer L" userId="81f55026-fe13-49d5-9441-7fb4a2bd5d0e" providerId="ADAL" clId="{B2F9AC6A-7472-4E13-8C84-616F9F9A8703}" dt="2022-05-20T17:58:26.151" v="940" actId="26606"/>
          <ac:spMkLst>
            <pc:docMk/>
            <pc:sldMk cId="252652545" sldId="273"/>
            <ac:spMk id="103" creationId="{C1F06963-6374-4B48-844F-071A9BAAAE02}"/>
          </ac:spMkLst>
        </pc:spChg>
        <pc:spChg chg="add del">
          <ac:chgData name="Williams, Jennifer L" userId="81f55026-fe13-49d5-9441-7fb4a2bd5d0e" providerId="ADAL" clId="{B2F9AC6A-7472-4E13-8C84-616F9F9A8703}" dt="2022-05-20T17:58:26.151" v="940" actId="26606"/>
          <ac:spMkLst>
            <pc:docMk/>
            <pc:sldMk cId="252652545" sldId="273"/>
            <ac:spMk id="104" creationId="{6CB927A4-E432-4310-9CD5-E89FF5063179}"/>
          </ac:spMkLst>
        </pc:spChg>
        <pc:spChg chg="add del">
          <ac:chgData name="Williams, Jennifer L" userId="81f55026-fe13-49d5-9441-7fb4a2bd5d0e" providerId="ADAL" clId="{B2F9AC6A-7472-4E13-8C84-616F9F9A8703}" dt="2022-05-20T17:58:26.151" v="940" actId="26606"/>
          <ac:spMkLst>
            <pc:docMk/>
            <pc:sldMk cId="252652545" sldId="273"/>
            <ac:spMk id="105" creationId="{1453BF6C-B012-48B7-B4E8-6D7AC7C27D02}"/>
          </ac:spMkLst>
        </pc:spChg>
        <pc:spChg chg="add del">
          <ac:chgData name="Williams, Jennifer L" userId="81f55026-fe13-49d5-9441-7fb4a2bd5d0e" providerId="ADAL" clId="{B2F9AC6A-7472-4E13-8C84-616F9F9A8703}" dt="2022-05-20T18:36:38.119" v="1031" actId="26606"/>
          <ac:spMkLst>
            <pc:docMk/>
            <pc:sldMk cId="252652545" sldId="273"/>
            <ac:spMk id="107" creationId="{C2554CA6-288E-4202-BC52-2E5A8F0C0AED}"/>
          </ac:spMkLst>
        </pc:spChg>
        <pc:spChg chg="add del">
          <ac:chgData name="Williams, Jennifer L" userId="81f55026-fe13-49d5-9441-7fb4a2bd5d0e" providerId="ADAL" clId="{B2F9AC6A-7472-4E13-8C84-616F9F9A8703}" dt="2022-05-20T18:36:38.119" v="1031" actId="26606"/>
          <ac:spMkLst>
            <pc:docMk/>
            <pc:sldMk cId="252652545" sldId="273"/>
            <ac:spMk id="108" creationId="{B10BB131-AC8E-4A8E-A5D1-36260F720C3B}"/>
          </ac:spMkLst>
        </pc:spChg>
        <pc:spChg chg="add del">
          <ac:chgData name="Williams, Jennifer L" userId="81f55026-fe13-49d5-9441-7fb4a2bd5d0e" providerId="ADAL" clId="{B2F9AC6A-7472-4E13-8C84-616F9F9A8703}" dt="2022-05-20T18:36:38.119" v="1031" actId="26606"/>
          <ac:spMkLst>
            <pc:docMk/>
            <pc:sldMk cId="252652545" sldId="273"/>
            <ac:spMk id="109" creationId="{5B7778FC-632E-4DCA-A7CB-0D7731CCF970}"/>
          </ac:spMkLst>
        </pc:spChg>
        <pc:spChg chg="add del">
          <ac:chgData name="Williams, Jennifer L" userId="81f55026-fe13-49d5-9441-7fb4a2bd5d0e" providerId="ADAL" clId="{B2F9AC6A-7472-4E13-8C84-616F9F9A8703}" dt="2022-05-20T18:36:38.119" v="1031" actId="26606"/>
          <ac:spMkLst>
            <pc:docMk/>
            <pc:sldMk cId="252652545" sldId="273"/>
            <ac:spMk id="110" creationId="{FA23A907-97FB-4A8F-880A-DD77401C4296}"/>
          </ac:spMkLst>
        </pc:spChg>
        <pc:spChg chg="add del">
          <ac:chgData name="Williams, Jennifer L" userId="81f55026-fe13-49d5-9441-7fb4a2bd5d0e" providerId="ADAL" clId="{B2F9AC6A-7472-4E13-8C84-616F9F9A8703}" dt="2022-05-20T18:36:38.119" v="1031" actId="26606"/>
          <ac:spMkLst>
            <pc:docMk/>
            <pc:sldMk cId="252652545" sldId="273"/>
            <ac:spMk id="115" creationId="{2B97F24A-32CE-4C1C-A50D-3016B394DCFB}"/>
          </ac:spMkLst>
        </pc:spChg>
        <pc:spChg chg="add del">
          <ac:chgData name="Williams, Jennifer L" userId="81f55026-fe13-49d5-9441-7fb4a2bd5d0e" providerId="ADAL" clId="{B2F9AC6A-7472-4E13-8C84-616F9F9A8703}" dt="2022-05-20T18:36:38.119" v="1031" actId="26606"/>
          <ac:spMkLst>
            <pc:docMk/>
            <pc:sldMk cId="252652545" sldId="273"/>
            <ac:spMk id="117" creationId="{CD8B4F24-440B-49E9-B85D-733523DC064B}"/>
          </ac:spMkLst>
        </pc:spChg>
        <pc:graphicFrameChg chg="add del">
          <ac:chgData name="Williams, Jennifer L" userId="81f55026-fe13-49d5-9441-7fb4a2bd5d0e" providerId="ADAL" clId="{B2F9AC6A-7472-4E13-8C84-616F9F9A8703}" dt="2022-05-20T17:31:10.844" v="322" actId="26606"/>
          <ac:graphicFrameMkLst>
            <pc:docMk/>
            <pc:sldMk cId="252652545" sldId="273"/>
            <ac:graphicFrameMk id="8" creationId="{2650B3F0-C922-1A7F-EC8B-8A61105AF851}"/>
          </ac:graphicFrameMkLst>
        </pc:graphicFrameChg>
        <pc:graphicFrameChg chg="add del">
          <ac:chgData name="Williams, Jennifer L" userId="81f55026-fe13-49d5-9441-7fb4a2bd5d0e" providerId="ADAL" clId="{B2F9AC6A-7472-4E13-8C84-616F9F9A8703}" dt="2022-05-20T17:31:12.231" v="324" actId="26606"/>
          <ac:graphicFrameMkLst>
            <pc:docMk/>
            <pc:sldMk cId="252652545" sldId="273"/>
            <ac:graphicFrameMk id="10" creationId="{4777F3B2-40B6-9EED-718F-AD514ED91387}"/>
          </ac:graphicFrameMkLst>
        </pc:graphicFrameChg>
        <pc:graphicFrameChg chg="add del">
          <ac:chgData name="Williams, Jennifer L" userId="81f55026-fe13-49d5-9441-7fb4a2bd5d0e" providerId="ADAL" clId="{B2F9AC6A-7472-4E13-8C84-616F9F9A8703}" dt="2022-05-20T17:31:35.537" v="334" actId="26606"/>
          <ac:graphicFrameMkLst>
            <pc:docMk/>
            <pc:sldMk cId="252652545" sldId="273"/>
            <ac:graphicFrameMk id="43" creationId="{4777F3B2-40B6-9EED-718F-AD514ED91387}"/>
          </ac:graphicFrameMkLst>
        </pc:graphicFrameChg>
        <pc:graphicFrameChg chg="add del">
          <ac:chgData name="Williams, Jennifer L" userId="81f55026-fe13-49d5-9441-7fb4a2bd5d0e" providerId="ADAL" clId="{B2F9AC6A-7472-4E13-8C84-616F9F9A8703}" dt="2022-05-20T17:32:20.349" v="341" actId="26606"/>
          <ac:graphicFrameMkLst>
            <pc:docMk/>
            <pc:sldMk cId="252652545" sldId="273"/>
            <ac:graphicFrameMk id="56" creationId="{36E9B68F-C78A-1BAB-DD6B-24697188E186}"/>
          </ac:graphicFrameMkLst>
        </pc:graphicFrameChg>
        <pc:graphicFrameChg chg="add del">
          <ac:chgData name="Williams, Jennifer L" userId="81f55026-fe13-49d5-9441-7fb4a2bd5d0e" providerId="ADAL" clId="{B2F9AC6A-7472-4E13-8C84-616F9F9A8703}" dt="2022-05-20T17:32:26.062" v="343" actId="26606"/>
          <ac:graphicFrameMkLst>
            <pc:docMk/>
            <pc:sldMk cId="252652545" sldId="273"/>
            <ac:graphicFrameMk id="58" creationId="{DE88C6CA-BAA6-8C99-9C05-35FB57F2088D}"/>
          </ac:graphicFrameMkLst>
        </pc:graphicFrameChg>
        <pc:graphicFrameChg chg="add del">
          <ac:chgData name="Williams, Jennifer L" userId="81f55026-fe13-49d5-9441-7fb4a2bd5d0e" providerId="ADAL" clId="{B2F9AC6A-7472-4E13-8C84-616F9F9A8703}" dt="2022-05-20T17:32:27.388" v="345" actId="26606"/>
          <ac:graphicFrameMkLst>
            <pc:docMk/>
            <pc:sldMk cId="252652545" sldId="273"/>
            <ac:graphicFrameMk id="70" creationId="{95885584-429D-7847-90B4-815805ECF1CA}"/>
          </ac:graphicFrameMkLst>
        </pc:graphicFrameChg>
        <pc:graphicFrameChg chg="add del">
          <ac:chgData name="Williams, Jennifer L" userId="81f55026-fe13-49d5-9441-7fb4a2bd5d0e" providerId="ADAL" clId="{B2F9AC6A-7472-4E13-8C84-616F9F9A8703}" dt="2022-05-20T17:35:50.285" v="503" actId="26606"/>
          <ac:graphicFrameMkLst>
            <pc:docMk/>
            <pc:sldMk cId="252652545" sldId="273"/>
            <ac:graphicFrameMk id="80" creationId="{4840AF96-6884-A8EE-C14A-353D4130468B}"/>
          </ac:graphicFrameMkLst>
        </pc:graphicFrameChg>
        <pc:graphicFrameChg chg="add del">
          <ac:chgData name="Williams, Jennifer L" userId="81f55026-fe13-49d5-9441-7fb4a2bd5d0e" providerId="ADAL" clId="{B2F9AC6A-7472-4E13-8C84-616F9F9A8703}" dt="2022-05-20T17:37:08.765" v="513" actId="26606"/>
          <ac:graphicFrameMkLst>
            <pc:docMk/>
            <pc:sldMk cId="252652545" sldId="273"/>
            <ac:graphicFrameMk id="85" creationId="{BDBCFC4E-DFC5-D2F3-1C36-C293CA55248E}"/>
          </ac:graphicFrameMkLst>
        </pc:graphicFrameChg>
        <pc:picChg chg="add del mod">
          <ac:chgData name="Williams, Jennifer L" userId="81f55026-fe13-49d5-9441-7fb4a2bd5d0e" providerId="ADAL" clId="{B2F9AC6A-7472-4E13-8C84-616F9F9A8703}" dt="2022-05-20T18:35:23.491" v="1027" actId="478"/>
          <ac:picMkLst>
            <pc:docMk/>
            <pc:sldMk cId="252652545" sldId="273"/>
            <ac:picMk id="4" creationId="{33AD4570-8B54-DBF9-0AF9-C94630965426}"/>
          </ac:picMkLst>
        </pc:picChg>
        <pc:picChg chg="add mod">
          <ac:chgData name="Williams, Jennifer L" userId="81f55026-fe13-49d5-9441-7fb4a2bd5d0e" providerId="ADAL" clId="{B2F9AC6A-7472-4E13-8C84-616F9F9A8703}" dt="2022-05-20T18:36:39.164" v="1033" actId="931"/>
          <ac:picMkLst>
            <pc:docMk/>
            <pc:sldMk cId="252652545" sldId="273"/>
            <ac:picMk id="6" creationId="{DAC3FB84-BC0B-0C15-652A-8C50858C2A3F}"/>
          </ac:picMkLst>
        </pc:picChg>
        <pc:picChg chg="add del">
          <ac:chgData name="Williams, Jennifer L" userId="81f55026-fe13-49d5-9441-7fb4a2bd5d0e" providerId="ADAL" clId="{B2F9AC6A-7472-4E13-8C84-616F9F9A8703}" dt="2022-05-20T17:31:21.590" v="326" actId="26606"/>
          <ac:picMkLst>
            <pc:docMk/>
            <pc:sldMk cId="252652545" sldId="273"/>
            <ac:picMk id="22" creationId="{FD5E06FF-81F2-5F29-D1DA-E12958162185}"/>
          </ac:picMkLst>
        </pc:picChg>
        <pc:picChg chg="add del">
          <ac:chgData name="Williams, Jennifer L" userId="81f55026-fe13-49d5-9441-7fb4a2bd5d0e" providerId="ADAL" clId="{B2F9AC6A-7472-4E13-8C84-616F9F9A8703}" dt="2022-05-20T17:58:16.569" v="938" actId="26606"/>
          <ac:picMkLst>
            <pc:docMk/>
            <pc:sldMk cId="252652545" sldId="273"/>
            <ac:picMk id="91" creationId="{E38DC845-6D71-71C5-7B05-E68DB57D374A}"/>
          </ac:picMkLst>
        </pc:picChg>
        <pc:cxnChg chg="add del">
          <ac:chgData name="Williams, Jennifer L" userId="81f55026-fe13-49d5-9441-7fb4a2bd5d0e" providerId="ADAL" clId="{B2F9AC6A-7472-4E13-8C84-616F9F9A8703}" dt="2022-05-20T17:58:26.151" v="940" actId="26606"/>
          <ac:cxnSpMkLst>
            <pc:docMk/>
            <pc:sldMk cId="252652545" sldId="273"/>
            <ac:cxnSpMk id="102" creationId="{C49DA8F6-BCC1-4447-B54C-57856834B94B}"/>
          </ac:cxnSpMkLst>
        </pc:cxnChg>
      </pc:sldChg>
      <pc:sldChg chg="addSp delSp modSp mod setBg modAnim delDesignElem">
        <pc:chgData name="Williams, Jennifer L" userId="81f55026-fe13-49d5-9441-7fb4a2bd5d0e" providerId="ADAL" clId="{B2F9AC6A-7472-4E13-8C84-616F9F9A8703}" dt="2022-05-20T18:53:40.052" v="1700" actId="1076"/>
        <pc:sldMkLst>
          <pc:docMk/>
          <pc:sldMk cId="3713176530" sldId="276"/>
        </pc:sldMkLst>
        <pc:spChg chg="mod">
          <ac:chgData name="Williams, Jennifer L" userId="81f55026-fe13-49d5-9441-7fb4a2bd5d0e" providerId="ADAL" clId="{B2F9AC6A-7472-4E13-8C84-616F9F9A8703}" dt="2022-05-20T18:24:04.908" v="948" actId="26606"/>
          <ac:spMkLst>
            <pc:docMk/>
            <pc:sldMk cId="3713176530" sldId="276"/>
            <ac:spMk id="2" creationId="{00000000-0000-0000-0000-000000000000}"/>
          </ac:spMkLst>
        </pc:spChg>
        <pc:spChg chg="mod">
          <ac:chgData name="Williams, Jennifer L" userId="81f55026-fe13-49d5-9441-7fb4a2bd5d0e" providerId="ADAL" clId="{B2F9AC6A-7472-4E13-8C84-616F9F9A8703}" dt="2022-05-20T18:53:40.052" v="1700" actId="1076"/>
          <ac:spMkLst>
            <pc:docMk/>
            <pc:sldMk cId="3713176530" sldId="276"/>
            <ac:spMk id="3" creationId="{00000000-0000-0000-0000-000000000000}"/>
          </ac:spMkLst>
        </pc:spChg>
        <pc:spChg chg="add del">
          <ac:chgData name="Williams, Jennifer L" userId="81f55026-fe13-49d5-9441-7fb4a2bd5d0e" providerId="ADAL" clId="{B2F9AC6A-7472-4E13-8C84-616F9F9A8703}" dt="2022-05-20T17:55:51.152" v="927" actId="26606"/>
          <ac:spMkLst>
            <pc:docMk/>
            <pc:sldMk cId="3713176530" sldId="276"/>
            <ac:spMk id="5" creationId="{907EF6B7-1338-4443-8C46-6A318D952DFD}"/>
          </ac:spMkLst>
        </pc:spChg>
        <pc:spChg chg="add del">
          <ac:chgData name="Williams, Jennifer L" userId="81f55026-fe13-49d5-9441-7fb4a2bd5d0e" providerId="ADAL" clId="{B2F9AC6A-7472-4E13-8C84-616F9F9A8703}" dt="2022-05-20T17:55:51.152" v="927" actId="26606"/>
          <ac:spMkLst>
            <pc:docMk/>
            <pc:sldMk cId="3713176530" sldId="276"/>
            <ac:spMk id="6" creationId="{DAAE4CDD-124C-4DCF-9584-B6033B545DD5}"/>
          </ac:spMkLst>
        </pc:spChg>
        <pc:spChg chg="add del">
          <ac:chgData name="Williams, Jennifer L" userId="81f55026-fe13-49d5-9441-7fb4a2bd5d0e" providerId="ADAL" clId="{B2F9AC6A-7472-4E13-8C84-616F9F9A8703}" dt="2022-05-20T17:39:07.246" v="545" actId="26606"/>
          <ac:spMkLst>
            <pc:docMk/>
            <pc:sldMk cId="3713176530" sldId="276"/>
            <ac:spMk id="8" creationId="{B373F125-DEF3-41D6-9918-AB21A2ACC37A}"/>
          </ac:spMkLst>
        </pc:spChg>
        <pc:spChg chg="add del">
          <ac:chgData name="Williams, Jennifer L" userId="81f55026-fe13-49d5-9441-7fb4a2bd5d0e" providerId="ADAL" clId="{B2F9AC6A-7472-4E13-8C84-616F9F9A8703}" dt="2022-05-20T17:39:07.246" v="545" actId="26606"/>
          <ac:spMkLst>
            <pc:docMk/>
            <pc:sldMk cId="3713176530" sldId="276"/>
            <ac:spMk id="10" creationId="{71E9F226-EB6E-48C9-ADDA-636DE4BF4EBE}"/>
          </ac:spMkLst>
        </pc:spChg>
        <pc:spChg chg="add del">
          <ac:chgData name="Williams, Jennifer L" userId="81f55026-fe13-49d5-9441-7fb4a2bd5d0e" providerId="ADAL" clId="{B2F9AC6A-7472-4E13-8C84-616F9F9A8703}" dt="2022-05-20T17:55:51.152" v="927" actId="26606"/>
          <ac:spMkLst>
            <pc:docMk/>
            <pc:sldMk cId="3713176530" sldId="276"/>
            <ac:spMk id="12" creationId="{081E4A58-353D-44AE-B2FC-2A74E2E400F7}"/>
          </ac:spMkLst>
        </pc:spChg>
        <pc:spChg chg="add del">
          <ac:chgData name="Williams, Jennifer L" userId="81f55026-fe13-49d5-9441-7fb4a2bd5d0e" providerId="ADAL" clId="{B2F9AC6A-7472-4E13-8C84-616F9F9A8703}" dt="2022-05-20T17:56:27.124" v="929" actId="26606"/>
          <ac:spMkLst>
            <pc:docMk/>
            <pc:sldMk cId="3713176530" sldId="276"/>
            <ac:spMk id="14" creationId="{C05CBC3C-2E5A-4839-8B9B-2E5A6ADF0F58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3713176530" sldId="276"/>
            <ac:spMk id="15" creationId="{B373F125-DEF3-41D6-9918-AB21A2ACC37A}"/>
          </ac:spMkLst>
        </pc:spChg>
        <pc:spChg chg="add del">
          <ac:chgData name="Williams, Jennifer L" userId="81f55026-fe13-49d5-9441-7fb4a2bd5d0e" providerId="ADAL" clId="{B2F9AC6A-7472-4E13-8C84-616F9F9A8703}" dt="2022-05-20T17:56:27.124" v="929" actId="26606"/>
          <ac:spMkLst>
            <pc:docMk/>
            <pc:sldMk cId="3713176530" sldId="276"/>
            <ac:spMk id="16" creationId="{827FF362-FC97-4BF5-949B-D4ADFA26E457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3713176530" sldId="276"/>
            <ac:spMk id="17" creationId="{71E9F226-EB6E-48C9-ADDA-636DE4BF4EBE}"/>
          </ac:spMkLst>
        </pc:spChg>
        <pc:spChg chg="add del">
          <ac:chgData name="Williams, Jennifer L" userId="81f55026-fe13-49d5-9441-7fb4a2bd5d0e" providerId="ADAL" clId="{B2F9AC6A-7472-4E13-8C84-616F9F9A8703}" dt="2022-05-20T17:57:39.076" v="936" actId="26606"/>
          <ac:spMkLst>
            <pc:docMk/>
            <pc:sldMk cId="3713176530" sldId="276"/>
            <ac:spMk id="18" creationId="{907EF6B7-1338-4443-8C46-6A318D952DFD}"/>
          </ac:spMkLst>
        </pc:spChg>
        <pc:spChg chg="add del">
          <ac:chgData name="Williams, Jennifer L" userId="81f55026-fe13-49d5-9441-7fb4a2bd5d0e" providerId="ADAL" clId="{B2F9AC6A-7472-4E13-8C84-616F9F9A8703}" dt="2022-05-20T17:57:39.076" v="936" actId="26606"/>
          <ac:spMkLst>
            <pc:docMk/>
            <pc:sldMk cId="3713176530" sldId="276"/>
            <ac:spMk id="19" creationId="{DAAE4CDD-124C-4DCF-9584-B6033B545DD5}"/>
          </ac:spMkLst>
        </pc:spChg>
        <pc:spChg chg="add del">
          <ac:chgData name="Williams, Jennifer L" userId="81f55026-fe13-49d5-9441-7fb4a2bd5d0e" providerId="ADAL" clId="{B2F9AC6A-7472-4E13-8C84-616F9F9A8703}" dt="2022-05-20T17:57:39.076" v="936" actId="26606"/>
          <ac:spMkLst>
            <pc:docMk/>
            <pc:sldMk cId="3713176530" sldId="276"/>
            <ac:spMk id="20" creationId="{081E4A58-353D-44AE-B2FC-2A74E2E400F7}"/>
          </ac:spMkLst>
        </pc:spChg>
        <pc:spChg chg="add del">
          <ac:chgData name="Williams, Jennifer L" userId="81f55026-fe13-49d5-9441-7fb4a2bd5d0e" providerId="ADAL" clId="{B2F9AC6A-7472-4E13-8C84-616F9F9A8703}" dt="2022-05-20T18:24:04.908" v="948" actId="26606"/>
          <ac:spMkLst>
            <pc:docMk/>
            <pc:sldMk cId="3713176530" sldId="276"/>
            <ac:spMk id="25" creationId="{AC17DE74-01C9-4859-B65A-85CF999E8580}"/>
          </ac:spMkLst>
        </pc:spChg>
        <pc:spChg chg="add del">
          <ac:chgData name="Williams, Jennifer L" userId="81f55026-fe13-49d5-9441-7fb4a2bd5d0e" providerId="ADAL" clId="{B2F9AC6A-7472-4E13-8C84-616F9F9A8703}" dt="2022-05-20T18:24:04.908" v="948" actId="26606"/>
          <ac:spMkLst>
            <pc:docMk/>
            <pc:sldMk cId="3713176530" sldId="276"/>
            <ac:spMk id="27" creationId="{068C0432-0E90-4CC1-8CD3-D44A90DF07EF}"/>
          </ac:spMkLst>
        </pc:spChg>
        <pc:spChg chg="add del">
          <ac:chgData name="Williams, Jennifer L" userId="81f55026-fe13-49d5-9441-7fb4a2bd5d0e" providerId="ADAL" clId="{B2F9AC6A-7472-4E13-8C84-616F9F9A8703}" dt="2022-05-20T18:24:04.908" v="948" actId="26606"/>
          <ac:spMkLst>
            <pc:docMk/>
            <pc:sldMk cId="3713176530" sldId="276"/>
            <ac:spMk id="32" creationId="{3AD318CC-E2A8-4E27-9548-A047A78999B1}"/>
          </ac:spMkLst>
        </pc:spChg>
        <pc:spChg chg="add del">
          <ac:chgData name="Williams, Jennifer L" userId="81f55026-fe13-49d5-9441-7fb4a2bd5d0e" providerId="ADAL" clId="{B2F9AC6A-7472-4E13-8C84-616F9F9A8703}" dt="2022-05-20T18:24:04.908" v="948" actId="26606"/>
          <ac:spMkLst>
            <pc:docMk/>
            <pc:sldMk cId="3713176530" sldId="276"/>
            <ac:spMk id="38" creationId="{2C1BBA94-3F40-40AA-8BB9-E69E25E537C1}"/>
          </ac:spMkLst>
        </pc:spChg>
        <pc:grpChg chg="add del">
          <ac:chgData name="Williams, Jennifer L" userId="81f55026-fe13-49d5-9441-7fb4a2bd5d0e" providerId="ADAL" clId="{B2F9AC6A-7472-4E13-8C84-616F9F9A8703}" dt="2022-05-20T18:24:04.908" v="948" actId="26606"/>
          <ac:grpSpMkLst>
            <pc:docMk/>
            <pc:sldMk cId="3713176530" sldId="276"/>
            <ac:grpSpMk id="34" creationId="{B14B560F-9DD7-4302-A60B-EBD3EF59B073}"/>
          </ac:grpSpMkLst>
        </pc:grpChg>
      </pc:sldChg>
      <pc:sldChg chg="addSp delSp modSp mod setBg modAnim delDesignElem modNotesTx">
        <pc:chgData name="Williams, Jennifer L" userId="81f55026-fe13-49d5-9441-7fb4a2bd5d0e" providerId="ADAL" clId="{B2F9AC6A-7472-4E13-8C84-616F9F9A8703}" dt="2022-05-20T18:53:49.718" v="1704" actId="403"/>
        <pc:sldMkLst>
          <pc:docMk/>
          <pc:sldMk cId="2086831499" sldId="277"/>
        </pc:sldMkLst>
        <pc:spChg chg="mod">
          <ac:chgData name="Williams, Jennifer L" userId="81f55026-fe13-49d5-9441-7fb4a2bd5d0e" providerId="ADAL" clId="{B2F9AC6A-7472-4E13-8C84-616F9F9A8703}" dt="2022-05-20T18:34:45.308" v="1024" actId="207"/>
          <ac:spMkLst>
            <pc:docMk/>
            <pc:sldMk cId="2086831499" sldId="277"/>
            <ac:spMk id="2" creationId="{00000000-0000-0000-0000-000000000000}"/>
          </ac:spMkLst>
        </pc:spChg>
        <pc:spChg chg="mod">
          <ac:chgData name="Williams, Jennifer L" userId="81f55026-fe13-49d5-9441-7fb4a2bd5d0e" providerId="ADAL" clId="{B2F9AC6A-7472-4E13-8C84-616F9F9A8703}" dt="2022-05-20T18:53:49.718" v="1704" actId="403"/>
          <ac:spMkLst>
            <pc:docMk/>
            <pc:sldMk cId="2086831499" sldId="277"/>
            <ac:spMk id="3" creationId="{00000000-0000-0000-0000-000000000000}"/>
          </ac:spMkLst>
        </pc:spChg>
        <pc:spChg chg="add del">
          <ac:chgData name="Williams, Jennifer L" userId="81f55026-fe13-49d5-9441-7fb4a2bd5d0e" providerId="ADAL" clId="{B2F9AC6A-7472-4E13-8C84-616F9F9A8703}" dt="2022-05-20T17:35:30.410" v="485" actId="26606"/>
          <ac:spMkLst>
            <pc:docMk/>
            <pc:sldMk cId="2086831499" sldId="277"/>
            <ac:spMk id="5" creationId="{B373F125-DEF3-41D6-9918-AB21A2ACC37A}"/>
          </ac:spMkLst>
        </pc:spChg>
        <pc:spChg chg="add del">
          <ac:chgData name="Williams, Jennifer L" userId="81f55026-fe13-49d5-9441-7fb4a2bd5d0e" providerId="ADAL" clId="{B2F9AC6A-7472-4E13-8C84-616F9F9A8703}" dt="2022-05-20T17:35:30.410" v="485" actId="26606"/>
          <ac:spMkLst>
            <pc:docMk/>
            <pc:sldMk cId="2086831499" sldId="277"/>
            <ac:spMk id="6" creationId="{71E9F226-EB6E-48C9-ADDA-636DE4BF4EBE}"/>
          </ac:spMkLst>
        </pc:spChg>
        <pc:spChg chg="add del">
          <ac:chgData name="Williams, Jennifer L" userId="81f55026-fe13-49d5-9441-7fb4a2bd5d0e" providerId="ADAL" clId="{B2F9AC6A-7472-4E13-8C84-616F9F9A8703}" dt="2022-05-20T17:57:08.814" v="932" actId="26606"/>
          <ac:spMkLst>
            <pc:docMk/>
            <pc:sldMk cId="2086831499" sldId="277"/>
            <ac:spMk id="7" creationId="{389575E1-3389-451A-A5F7-27854C25C599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2086831499" sldId="277"/>
            <ac:spMk id="8" creationId="{F92989FB-1024-49B7-BDF1-B3CE27D48623}"/>
          </ac:spMkLst>
        </pc:spChg>
        <pc:spChg chg="add del">
          <ac:chgData name="Williams, Jennifer L" userId="81f55026-fe13-49d5-9441-7fb4a2bd5d0e" providerId="ADAL" clId="{B2F9AC6A-7472-4E13-8C84-616F9F9A8703}" dt="2022-05-20T17:35:31.114" v="487" actId="26606"/>
          <ac:spMkLst>
            <pc:docMk/>
            <pc:sldMk cId="2086831499" sldId="277"/>
            <ac:spMk id="9" creationId="{ABD35255-F6AD-483C-8736-3BA2E77D79D6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2086831499" sldId="277"/>
            <ac:spMk id="10" creationId="{DFEE959E-BF10-4204-9556-D1707088D445}"/>
          </ac:spMkLst>
        </pc:spChg>
        <pc:spChg chg="add del">
          <ac:chgData name="Williams, Jennifer L" userId="81f55026-fe13-49d5-9441-7fb4a2bd5d0e" providerId="ADAL" clId="{B2F9AC6A-7472-4E13-8C84-616F9F9A8703}" dt="2022-05-20T17:35:31.114" v="487" actId="26606"/>
          <ac:spMkLst>
            <pc:docMk/>
            <pc:sldMk cId="2086831499" sldId="277"/>
            <ac:spMk id="11" creationId="{9E3CC4EC-DB06-46D9-AFDB-90C92162D0EF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2086831499" sldId="277"/>
            <ac:spMk id="12" creationId="{DDD17B6A-CB37-4005-9681-A20AFCDC7822}"/>
          </ac:spMkLst>
        </pc:spChg>
        <pc:spChg chg="add del">
          <ac:chgData name="Williams, Jennifer L" userId="81f55026-fe13-49d5-9441-7fb4a2bd5d0e" providerId="ADAL" clId="{B2F9AC6A-7472-4E13-8C84-616F9F9A8703}" dt="2022-05-20T17:35:31.114" v="487" actId="26606"/>
          <ac:spMkLst>
            <pc:docMk/>
            <pc:sldMk cId="2086831499" sldId="277"/>
            <ac:spMk id="13" creationId="{DD1E467B-4F3D-4B02-B4F6-B1F6066105E4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2086831499" sldId="277"/>
            <ac:spMk id="14" creationId="{3B7BBDE9-DAED-40B0-A640-503C918D1CE3}"/>
          </ac:spMkLst>
        </pc:spChg>
        <pc:spChg chg="add del">
          <ac:chgData name="Williams, Jennifer L" userId="81f55026-fe13-49d5-9441-7fb4a2bd5d0e" providerId="ADAL" clId="{B2F9AC6A-7472-4E13-8C84-616F9F9A8703}" dt="2022-05-20T17:35:31.114" v="487" actId="26606"/>
          <ac:spMkLst>
            <pc:docMk/>
            <pc:sldMk cId="2086831499" sldId="277"/>
            <ac:spMk id="15" creationId="{92B8FFC3-0702-4F80-A25F-DCE76F0DCF1D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2086831499" sldId="277"/>
            <ac:spMk id="16" creationId="{7BC7EA7B-802E-41F4-8926-C4475287AA31}"/>
          </ac:spMkLst>
        </pc:spChg>
        <pc:spChg chg="add del">
          <ac:chgData name="Williams, Jennifer L" userId="81f55026-fe13-49d5-9441-7fb4a2bd5d0e" providerId="ADAL" clId="{B2F9AC6A-7472-4E13-8C84-616F9F9A8703}" dt="2022-05-20T17:35:31.114" v="487" actId="26606"/>
          <ac:spMkLst>
            <pc:docMk/>
            <pc:sldMk cId="2086831499" sldId="277"/>
            <ac:spMk id="17" creationId="{660FAA44-950B-4B8B-812E-B19BA4A7621B}"/>
          </ac:spMkLst>
        </pc:spChg>
        <pc:spChg chg="add del">
          <ac:chgData name="Williams, Jennifer L" userId="81f55026-fe13-49d5-9441-7fb4a2bd5d0e" providerId="ADAL" clId="{B2F9AC6A-7472-4E13-8C84-616F9F9A8703}" dt="2022-05-20T17:57:08.814" v="932" actId="26606"/>
          <ac:spMkLst>
            <pc:docMk/>
            <pc:sldMk cId="2086831499" sldId="277"/>
            <ac:spMk id="18" creationId="{A53CCC5C-D88E-40FB-B30B-23DCDBD01D37}"/>
          </ac:spMkLst>
        </pc:spChg>
        <pc:spChg chg="add del">
          <ac:chgData name="Williams, Jennifer L" userId="81f55026-fe13-49d5-9441-7fb4a2bd5d0e" providerId="ADAL" clId="{B2F9AC6A-7472-4E13-8C84-616F9F9A8703}" dt="2022-05-20T17:35:32.215" v="489" actId="26606"/>
          <ac:spMkLst>
            <pc:docMk/>
            <pc:sldMk cId="2086831499" sldId="277"/>
            <ac:spMk id="19" creationId="{D70130DC-F780-43D2-B26A-92EACD78951B}"/>
          </ac:spMkLst>
        </pc:spChg>
        <pc:spChg chg="add del">
          <ac:chgData name="Williams, Jennifer L" userId="81f55026-fe13-49d5-9441-7fb4a2bd5d0e" providerId="ADAL" clId="{B2F9AC6A-7472-4E13-8C84-616F9F9A8703}" dt="2022-05-20T17:35:32.215" v="489" actId="26606"/>
          <ac:spMkLst>
            <pc:docMk/>
            <pc:sldMk cId="2086831499" sldId="277"/>
            <ac:spMk id="20" creationId="{17676E0E-5B44-4166-8EDD-CFDBAC622C26}"/>
          </ac:spMkLst>
        </pc:spChg>
        <pc:spChg chg="add del">
          <ac:chgData name="Williams, Jennifer L" userId="81f55026-fe13-49d5-9441-7fb4a2bd5d0e" providerId="ADAL" clId="{B2F9AC6A-7472-4E13-8C84-616F9F9A8703}" dt="2022-05-20T17:57:08.814" v="932" actId="26606"/>
          <ac:spMkLst>
            <pc:docMk/>
            <pc:sldMk cId="2086831499" sldId="277"/>
            <ac:spMk id="21" creationId="{081E4A58-353D-44AE-B2FC-2A74E2E400F7}"/>
          </ac:spMkLst>
        </pc:spChg>
        <pc:spChg chg="add del">
          <ac:chgData name="Williams, Jennifer L" userId="81f55026-fe13-49d5-9441-7fb4a2bd5d0e" providerId="ADAL" clId="{B2F9AC6A-7472-4E13-8C84-616F9F9A8703}" dt="2022-05-20T17:35:32.840" v="492" actId="26606"/>
          <ac:spMkLst>
            <pc:docMk/>
            <pc:sldMk cId="2086831499" sldId="277"/>
            <ac:spMk id="22" creationId="{B373F125-DEF3-41D6-9918-AB21A2ACC37A}"/>
          </ac:spMkLst>
        </pc:spChg>
        <pc:spChg chg="add del">
          <ac:chgData name="Williams, Jennifer L" userId="81f55026-fe13-49d5-9441-7fb4a2bd5d0e" providerId="ADAL" clId="{B2F9AC6A-7472-4E13-8C84-616F9F9A8703}" dt="2022-05-20T17:35:32.840" v="492" actId="26606"/>
          <ac:spMkLst>
            <pc:docMk/>
            <pc:sldMk cId="2086831499" sldId="277"/>
            <ac:spMk id="23" creationId="{71E9F226-EB6E-48C9-ADDA-636DE4BF4EBE}"/>
          </ac:spMkLst>
        </pc:spChg>
        <pc:spChg chg="add del">
          <ac:chgData name="Williams, Jennifer L" userId="81f55026-fe13-49d5-9441-7fb4a2bd5d0e" providerId="ADAL" clId="{B2F9AC6A-7472-4E13-8C84-616F9F9A8703}" dt="2022-05-20T17:57:12.958" v="934" actId="26606"/>
          <ac:spMkLst>
            <pc:docMk/>
            <pc:sldMk cId="2086831499" sldId="277"/>
            <ac:spMk id="24" creationId="{AC17DE74-01C9-4859-B65A-85CF999E8580}"/>
          </ac:spMkLst>
        </pc:spChg>
        <pc:spChg chg="add del">
          <ac:chgData name="Williams, Jennifer L" userId="81f55026-fe13-49d5-9441-7fb4a2bd5d0e" providerId="ADAL" clId="{B2F9AC6A-7472-4E13-8C84-616F9F9A8703}" dt="2022-05-20T17:35:34.499" v="494" actId="26606"/>
          <ac:spMkLst>
            <pc:docMk/>
            <pc:sldMk cId="2086831499" sldId="277"/>
            <ac:spMk id="25" creationId="{1A59258C-AAC2-41CD-973C-7439B122A3FF}"/>
          </ac:spMkLst>
        </pc:spChg>
        <pc:spChg chg="add del">
          <ac:chgData name="Williams, Jennifer L" userId="81f55026-fe13-49d5-9441-7fb4a2bd5d0e" providerId="ADAL" clId="{B2F9AC6A-7472-4E13-8C84-616F9F9A8703}" dt="2022-05-20T17:35:34.499" v="494" actId="26606"/>
          <ac:spMkLst>
            <pc:docMk/>
            <pc:sldMk cId="2086831499" sldId="277"/>
            <ac:spMk id="26" creationId="{54516B72-0116-42B2-82A2-B11218A36636}"/>
          </ac:spMkLst>
        </pc:spChg>
        <pc:spChg chg="add del">
          <ac:chgData name="Williams, Jennifer L" userId="81f55026-fe13-49d5-9441-7fb4a2bd5d0e" providerId="ADAL" clId="{B2F9AC6A-7472-4E13-8C84-616F9F9A8703}" dt="2022-05-20T17:35:34.499" v="494" actId="26606"/>
          <ac:spMkLst>
            <pc:docMk/>
            <pc:sldMk cId="2086831499" sldId="277"/>
            <ac:spMk id="27" creationId="{7CDB507F-21B7-4C27-B0FC-D9C465C6DB44}"/>
          </ac:spMkLst>
        </pc:spChg>
        <pc:spChg chg="add del">
          <ac:chgData name="Williams, Jennifer L" userId="81f55026-fe13-49d5-9441-7fb4a2bd5d0e" providerId="ADAL" clId="{B2F9AC6A-7472-4E13-8C84-616F9F9A8703}" dt="2022-05-20T17:35:34.499" v="494" actId="26606"/>
          <ac:spMkLst>
            <pc:docMk/>
            <pc:sldMk cId="2086831499" sldId="277"/>
            <ac:spMk id="28" creationId="{7AB1AE17-B7A3-4363-95CD-25441E2FF1F3}"/>
          </ac:spMkLst>
        </pc:spChg>
        <pc:spChg chg="add del">
          <ac:chgData name="Williams, Jennifer L" userId="81f55026-fe13-49d5-9441-7fb4a2bd5d0e" providerId="ADAL" clId="{B2F9AC6A-7472-4E13-8C84-616F9F9A8703}" dt="2022-05-20T17:57:12.958" v="934" actId="26606"/>
          <ac:spMkLst>
            <pc:docMk/>
            <pc:sldMk cId="2086831499" sldId="277"/>
            <ac:spMk id="29" creationId="{068C0432-0E90-4CC1-8CD3-D44A90DF07EF}"/>
          </ac:spMkLst>
        </pc:spChg>
        <pc:spChg chg="add del">
          <ac:chgData name="Williams, Jennifer L" userId="81f55026-fe13-49d5-9441-7fb4a2bd5d0e" providerId="ADAL" clId="{B2F9AC6A-7472-4E13-8C84-616F9F9A8703}" dt="2022-05-20T17:37:17.469" v="515" actId="26606"/>
          <ac:spMkLst>
            <pc:docMk/>
            <pc:sldMk cId="2086831499" sldId="277"/>
            <ac:spMk id="30" creationId="{B373F125-DEF3-41D6-9918-AB21A2ACC37A}"/>
          </ac:spMkLst>
        </pc:spChg>
        <pc:spChg chg="add del">
          <ac:chgData name="Williams, Jennifer L" userId="81f55026-fe13-49d5-9441-7fb4a2bd5d0e" providerId="ADAL" clId="{B2F9AC6A-7472-4E13-8C84-616F9F9A8703}" dt="2022-05-20T17:37:17.469" v="515" actId="26606"/>
          <ac:spMkLst>
            <pc:docMk/>
            <pc:sldMk cId="2086831499" sldId="277"/>
            <ac:spMk id="31" creationId="{71E9F226-EB6E-48C9-ADDA-636DE4BF4EBE}"/>
          </ac:spMkLst>
        </pc:spChg>
        <pc:spChg chg="add del">
          <ac:chgData name="Williams, Jennifer L" userId="81f55026-fe13-49d5-9441-7fb4a2bd5d0e" providerId="ADAL" clId="{B2F9AC6A-7472-4E13-8C84-616F9F9A8703}" dt="2022-05-20T18:32:49.732" v="1020" actId="26606"/>
          <ac:spMkLst>
            <pc:docMk/>
            <pc:sldMk cId="2086831499" sldId="277"/>
            <ac:spMk id="32" creationId="{C05CBC3C-2E5A-4839-8B9B-2E5A6ADF0F58}"/>
          </ac:spMkLst>
        </pc:spChg>
        <pc:spChg chg="add del">
          <ac:chgData name="Williams, Jennifer L" userId="81f55026-fe13-49d5-9441-7fb4a2bd5d0e" providerId="ADAL" clId="{B2F9AC6A-7472-4E13-8C84-616F9F9A8703}" dt="2022-05-20T18:32:49.732" v="1020" actId="26606"/>
          <ac:spMkLst>
            <pc:docMk/>
            <pc:sldMk cId="2086831499" sldId="277"/>
            <ac:spMk id="33" creationId="{827FF362-FC97-4BF5-949B-D4ADFA26E457}"/>
          </ac:spMkLst>
        </pc:spChg>
        <pc:spChg chg="add del">
          <ac:chgData name="Williams, Jennifer L" userId="81f55026-fe13-49d5-9441-7fb4a2bd5d0e" providerId="ADAL" clId="{B2F9AC6A-7472-4E13-8C84-616F9F9A8703}" dt="2022-05-20T18:23:52.130" v="945" actId="26606"/>
          <ac:spMkLst>
            <pc:docMk/>
            <pc:sldMk cId="2086831499" sldId="277"/>
            <ac:spMk id="35" creationId="{081EA652-8C6A-4E69-BEB9-170809474553}"/>
          </ac:spMkLst>
        </pc:spChg>
        <pc:spChg chg="add del">
          <ac:chgData name="Williams, Jennifer L" userId="81f55026-fe13-49d5-9441-7fb4a2bd5d0e" providerId="ADAL" clId="{B2F9AC6A-7472-4E13-8C84-616F9F9A8703}" dt="2022-05-20T17:39:31.190" v="551" actId="26606"/>
          <ac:spMkLst>
            <pc:docMk/>
            <pc:sldMk cId="2086831499" sldId="277"/>
            <ac:spMk id="36" creationId="{D70130DC-F780-43D2-B26A-92EACD78951B}"/>
          </ac:spMkLst>
        </pc:spChg>
        <pc:spChg chg="add del">
          <ac:chgData name="Williams, Jennifer L" userId="81f55026-fe13-49d5-9441-7fb4a2bd5d0e" providerId="ADAL" clId="{B2F9AC6A-7472-4E13-8C84-616F9F9A8703}" dt="2022-05-20T17:39:31.190" v="551" actId="26606"/>
          <ac:spMkLst>
            <pc:docMk/>
            <pc:sldMk cId="2086831499" sldId="277"/>
            <ac:spMk id="38" creationId="{17676E0E-5B44-4166-8EDD-CFDBAC622C26}"/>
          </ac:spMkLst>
        </pc:spChg>
        <pc:spChg chg="add del">
          <ac:chgData name="Williams, Jennifer L" userId="81f55026-fe13-49d5-9441-7fb4a2bd5d0e" providerId="ADAL" clId="{B2F9AC6A-7472-4E13-8C84-616F9F9A8703}" dt="2022-05-20T18:23:52.130" v="945" actId="26606"/>
          <ac:spMkLst>
            <pc:docMk/>
            <pc:sldMk cId="2086831499" sldId="277"/>
            <ac:spMk id="40" creationId="{5298780A-33B9-4EA2-8F67-DE68AD62841B}"/>
          </ac:spMkLst>
        </pc:spChg>
        <pc:spChg chg="add del">
          <ac:chgData name="Williams, Jennifer L" userId="81f55026-fe13-49d5-9441-7fb4a2bd5d0e" providerId="ADAL" clId="{B2F9AC6A-7472-4E13-8C84-616F9F9A8703}" dt="2022-05-20T18:23:52.130" v="945" actId="26606"/>
          <ac:spMkLst>
            <pc:docMk/>
            <pc:sldMk cId="2086831499" sldId="277"/>
            <ac:spMk id="42" creationId="{7F488E8B-4E1E-4402-8935-D4E6C02615C7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2086831499" sldId="277"/>
            <ac:spMk id="43" creationId="{B373F125-DEF3-41D6-9918-AB21A2ACC37A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2086831499" sldId="277"/>
            <ac:spMk id="45" creationId="{71E9F226-EB6E-48C9-ADDA-636DE4BF4EBE}"/>
          </ac:spMkLst>
        </pc:spChg>
        <pc:picChg chg="add del mod">
          <ac:chgData name="Williams, Jennifer L" userId="81f55026-fe13-49d5-9441-7fb4a2bd5d0e" providerId="ADAL" clId="{B2F9AC6A-7472-4E13-8C84-616F9F9A8703}" dt="2022-05-20T18:31:25.539" v="1012" actId="478"/>
          <ac:picMkLst>
            <pc:docMk/>
            <pc:sldMk cId="2086831499" sldId="277"/>
            <ac:picMk id="5" creationId="{612EDEA0-6DAF-D2F7-41F0-99B1BDE76060}"/>
          </ac:picMkLst>
        </pc:picChg>
        <pc:picChg chg="add mod modCrop">
          <ac:chgData name="Williams, Jennifer L" userId="81f55026-fe13-49d5-9441-7fb4a2bd5d0e" providerId="ADAL" clId="{B2F9AC6A-7472-4E13-8C84-616F9F9A8703}" dt="2022-05-20T18:32:49.732" v="1020" actId="26606"/>
          <ac:picMkLst>
            <pc:docMk/>
            <pc:sldMk cId="2086831499" sldId="277"/>
            <ac:picMk id="8" creationId="{47743ED4-5108-2392-52C2-77C43B5BFC31}"/>
          </ac:picMkLst>
        </pc:picChg>
        <pc:cxnChg chg="add">
          <ac:chgData name="Williams, Jennifer L" userId="81f55026-fe13-49d5-9441-7fb4a2bd5d0e" providerId="ADAL" clId="{B2F9AC6A-7472-4E13-8C84-616F9F9A8703}" dt="2022-05-20T18:32:49.732" v="1020" actId="26606"/>
          <ac:cxnSpMkLst>
            <pc:docMk/>
            <pc:sldMk cId="2086831499" sldId="277"/>
            <ac:cxnSpMk id="37" creationId="{A7F400EE-A8A5-48AF-B4D6-291B52C6F0B0}"/>
          </ac:cxnSpMkLst>
        </pc:cxnChg>
        <pc:cxnChg chg="add del">
          <ac:chgData name="Williams, Jennifer L" userId="81f55026-fe13-49d5-9441-7fb4a2bd5d0e" providerId="ADAL" clId="{B2F9AC6A-7472-4E13-8C84-616F9F9A8703}" dt="2022-05-20T18:23:52.130" v="945" actId="26606"/>
          <ac:cxnSpMkLst>
            <pc:docMk/>
            <pc:sldMk cId="2086831499" sldId="277"/>
            <ac:cxnSpMk id="44" creationId="{23AAC9B5-8015-485C-ACF9-A750390E9A56}"/>
          </ac:cxnSpMkLst>
        </pc:cxnChg>
      </pc:sldChg>
      <pc:sldChg chg="addSp delSp modSp del mod modClrScheme delAnim modAnim chgLayout">
        <pc:chgData name="Williams, Jennifer L" userId="81f55026-fe13-49d5-9441-7fb4a2bd5d0e" providerId="ADAL" clId="{B2F9AC6A-7472-4E13-8C84-616F9F9A8703}" dt="2022-05-20T17:27:29.098" v="254" actId="2696"/>
        <pc:sldMkLst>
          <pc:docMk/>
          <pc:sldMk cId="440604871" sldId="278"/>
        </pc:sldMkLst>
        <pc:spChg chg="add del mod">
          <ac:chgData name="Williams, Jennifer L" userId="81f55026-fe13-49d5-9441-7fb4a2bd5d0e" providerId="ADAL" clId="{B2F9AC6A-7472-4E13-8C84-616F9F9A8703}" dt="2022-05-20T17:25:51.030" v="138"/>
          <ac:spMkLst>
            <pc:docMk/>
            <pc:sldMk cId="440604871" sldId="278"/>
            <ac:spMk id="2" creationId="{9251AE95-5464-E6A6-B7D3-5E3B19200C31}"/>
          </ac:spMkLst>
        </pc:spChg>
        <pc:spChg chg="del mod">
          <ac:chgData name="Williams, Jennifer L" userId="81f55026-fe13-49d5-9441-7fb4a2bd5d0e" providerId="ADAL" clId="{B2F9AC6A-7472-4E13-8C84-616F9F9A8703}" dt="2022-05-20T17:26:10.993" v="141" actId="478"/>
          <ac:spMkLst>
            <pc:docMk/>
            <pc:sldMk cId="440604871" sldId="278"/>
            <ac:spMk id="3" creationId="{6F91A7F3-9813-4D4C-A689-515823F9CB4D}"/>
          </ac:spMkLst>
        </pc:spChg>
        <pc:spChg chg="mod ord">
          <ac:chgData name="Williams, Jennifer L" userId="81f55026-fe13-49d5-9441-7fb4a2bd5d0e" providerId="ADAL" clId="{B2F9AC6A-7472-4E13-8C84-616F9F9A8703}" dt="2022-05-20T17:26:05.219" v="139" actId="700"/>
          <ac:spMkLst>
            <pc:docMk/>
            <pc:sldMk cId="440604871" sldId="278"/>
            <ac:spMk id="4" creationId="{CA116E8F-E1F3-4235-A9E8-AC35D8815B39}"/>
          </ac:spMkLst>
        </pc:spChg>
        <pc:spChg chg="add mod ord">
          <ac:chgData name="Williams, Jennifer L" userId="81f55026-fe13-49d5-9441-7fb4a2bd5d0e" providerId="ADAL" clId="{B2F9AC6A-7472-4E13-8C84-616F9F9A8703}" dt="2022-05-20T17:26:12.090" v="142"/>
          <ac:spMkLst>
            <pc:docMk/>
            <pc:sldMk cId="440604871" sldId="278"/>
            <ac:spMk id="5" creationId="{981B8210-8F17-86B7-FC14-DBF7E6B69936}"/>
          </ac:spMkLst>
        </pc:spChg>
      </pc:sldChg>
      <pc:sldChg chg="addSp delSp modSp new del mod setBg setClrOvrMap delDesignElem">
        <pc:chgData name="Williams, Jennifer L" userId="81f55026-fe13-49d5-9441-7fb4a2bd5d0e" providerId="ADAL" clId="{B2F9AC6A-7472-4E13-8C84-616F9F9A8703}" dt="2022-05-20T18:45:27.830" v="1110" actId="2696"/>
        <pc:sldMkLst>
          <pc:docMk/>
          <pc:sldMk cId="1176700788" sldId="279"/>
        </pc:sldMkLst>
        <pc:spChg chg="mod ord">
          <ac:chgData name="Williams, Jennifer L" userId="81f55026-fe13-49d5-9441-7fb4a2bd5d0e" providerId="ADAL" clId="{B2F9AC6A-7472-4E13-8C84-616F9F9A8703}" dt="2022-05-20T18:44:57.023" v="1069" actId="26606"/>
          <ac:spMkLst>
            <pc:docMk/>
            <pc:sldMk cId="1176700788" sldId="279"/>
            <ac:spMk id="2" creationId="{ADEBFD52-14FC-972D-2BB1-909F1361FDCA}"/>
          </ac:spMkLst>
        </pc:spChg>
        <pc:spChg chg="mod ord">
          <ac:chgData name="Williams, Jennifer L" userId="81f55026-fe13-49d5-9441-7fb4a2bd5d0e" providerId="ADAL" clId="{B2F9AC6A-7472-4E13-8C84-616F9F9A8703}" dt="2022-05-20T18:44:57.023" v="1069" actId="26606"/>
          <ac:spMkLst>
            <pc:docMk/>
            <pc:sldMk cId="1176700788" sldId="279"/>
            <ac:spMk id="3" creationId="{44AEE5FE-2459-78D8-BB12-87040BAB79BA}"/>
          </ac:spMkLst>
        </pc:spChg>
        <pc:spChg chg="add del">
          <ac:chgData name="Williams, Jennifer L" userId="81f55026-fe13-49d5-9441-7fb4a2bd5d0e" providerId="ADAL" clId="{B2F9AC6A-7472-4E13-8C84-616F9F9A8703}" dt="2022-05-20T17:54:04.411" v="883" actId="26606"/>
          <ac:spMkLst>
            <pc:docMk/>
            <pc:sldMk cId="1176700788" sldId="279"/>
            <ac:spMk id="5" creationId="{B10BB131-AC8E-4A8E-A5D1-36260F720C3B}"/>
          </ac:spMkLst>
        </pc:spChg>
        <pc:spChg chg="add del">
          <ac:chgData name="Williams, Jennifer L" userId="81f55026-fe13-49d5-9441-7fb4a2bd5d0e" providerId="ADAL" clId="{B2F9AC6A-7472-4E13-8C84-616F9F9A8703}" dt="2022-05-20T17:54:04.411" v="883" actId="26606"/>
          <ac:spMkLst>
            <pc:docMk/>
            <pc:sldMk cId="1176700788" sldId="279"/>
            <ac:spMk id="6" creationId="{5B7778FC-632E-4DCA-A7CB-0D7731CCF970}"/>
          </ac:spMkLst>
        </pc:spChg>
        <pc:spChg chg="add del">
          <ac:chgData name="Williams, Jennifer L" userId="81f55026-fe13-49d5-9441-7fb4a2bd5d0e" providerId="ADAL" clId="{B2F9AC6A-7472-4E13-8C84-616F9F9A8703}" dt="2022-05-20T17:54:04.411" v="883" actId="26606"/>
          <ac:spMkLst>
            <pc:docMk/>
            <pc:sldMk cId="1176700788" sldId="279"/>
            <ac:spMk id="8" creationId="{C2554CA6-288E-4202-BC52-2E5A8F0C0AED}"/>
          </ac:spMkLst>
        </pc:spChg>
        <pc:spChg chg="add del">
          <ac:chgData name="Williams, Jennifer L" userId="81f55026-fe13-49d5-9441-7fb4a2bd5d0e" providerId="ADAL" clId="{B2F9AC6A-7472-4E13-8C84-616F9F9A8703}" dt="2022-05-20T17:33:48.940" v="371" actId="26606"/>
          <ac:spMkLst>
            <pc:docMk/>
            <pc:sldMk cId="1176700788" sldId="279"/>
            <ac:spMk id="9" creationId="{8F404549-B4DC-481C-926C-DED3EF1C585B}"/>
          </ac:spMkLst>
        </pc:spChg>
        <pc:spChg chg="add del">
          <ac:chgData name="Williams, Jennifer L" userId="81f55026-fe13-49d5-9441-7fb4a2bd5d0e" providerId="ADAL" clId="{B2F9AC6A-7472-4E13-8C84-616F9F9A8703}" dt="2022-05-20T17:27:02.390" v="166" actId="26606"/>
          <ac:spMkLst>
            <pc:docMk/>
            <pc:sldMk cId="1176700788" sldId="279"/>
            <ac:spMk id="10" creationId="{879A26B8-6C4E-452B-ADD3-ED324A7AB7E8}"/>
          </ac:spMkLst>
        </pc:spChg>
        <pc:spChg chg="add del">
          <ac:chgData name="Williams, Jennifer L" userId="81f55026-fe13-49d5-9441-7fb4a2bd5d0e" providerId="ADAL" clId="{B2F9AC6A-7472-4E13-8C84-616F9F9A8703}" dt="2022-05-20T17:33:48.940" v="371" actId="26606"/>
          <ac:spMkLst>
            <pc:docMk/>
            <pc:sldMk cId="1176700788" sldId="279"/>
            <ac:spMk id="11" creationId="{1E8FD5CD-351E-4B06-8B78-BD5102D00908}"/>
          </ac:spMkLst>
        </pc:spChg>
        <pc:spChg chg="add del">
          <ac:chgData name="Williams, Jennifer L" userId="81f55026-fe13-49d5-9441-7fb4a2bd5d0e" providerId="ADAL" clId="{B2F9AC6A-7472-4E13-8C84-616F9F9A8703}" dt="2022-05-20T17:27:02.390" v="166" actId="26606"/>
          <ac:spMkLst>
            <pc:docMk/>
            <pc:sldMk cId="1176700788" sldId="279"/>
            <ac:spMk id="12" creationId="{9B4167E1-E2B0-4192-8DA2-6967DDFF87A5}"/>
          </ac:spMkLst>
        </pc:spChg>
        <pc:spChg chg="add del">
          <ac:chgData name="Williams, Jennifer L" userId="81f55026-fe13-49d5-9441-7fb4a2bd5d0e" providerId="ADAL" clId="{B2F9AC6A-7472-4E13-8C84-616F9F9A8703}" dt="2022-05-20T17:37:45.218" v="517" actId="26606"/>
          <ac:spMkLst>
            <pc:docMk/>
            <pc:sldMk cId="1176700788" sldId="279"/>
            <ac:spMk id="13" creationId="{3FE9758B-E361-4084-8D9F-729FA6C4AD7E}"/>
          </ac:spMkLst>
        </pc:spChg>
        <pc:spChg chg="add del">
          <ac:chgData name="Williams, Jennifer L" userId="81f55026-fe13-49d5-9441-7fb4a2bd5d0e" providerId="ADAL" clId="{B2F9AC6A-7472-4E13-8C84-616F9F9A8703}" dt="2022-05-20T17:27:02.390" v="166" actId="26606"/>
          <ac:spMkLst>
            <pc:docMk/>
            <pc:sldMk cId="1176700788" sldId="279"/>
            <ac:spMk id="14" creationId="{D03E4FEE-2E6A-44AB-B6BA-C1AD0CD6D93B}"/>
          </ac:spMkLst>
        </pc:spChg>
        <pc:spChg chg="add del">
          <ac:chgData name="Williams, Jennifer L" userId="81f55026-fe13-49d5-9441-7fb4a2bd5d0e" providerId="ADAL" clId="{B2F9AC6A-7472-4E13-8C84-616F9F9A8703}" dt="2022-05-20T17:54:04.411" v="883" actId="26606"/>
          <ac:spMkLst>
            <pc:docMk/>
            <pc:sldMk cId="1176700788" sldId="279"/>
            <ac:spMk id="15" creationId="{FA23A907-97FB-4A8F-880A-DD77401C4296}"/>
          </ac:spMkLst>
        </pc:spChg>
        <pc:spChg chg="add del">
          <ac:chgData name="Williams, Jennifer L" userId="81f55026-fe13-49d5-9441-7fb4a2bd5d0e" providerId="ADAL" clId="{B2F9AC6A-7472-4E13-8C84-616F9F9A8703}" dt="2022-05-20T17:27:02.390" v="166" actId="26606"/>
          <ac:spMkLst>
            <pc:docMk/>
            <pc:sldMk cId="1176700788" sldId="279"/>
            <ac:spMk id="16" creationId="{0817EB59-13B3-43DA-9B91-A7CC174A6069}"/>
          </ac:spMkLst>
        </pc:spChg>
        <pc:spChg chg="add del">
          <ac:chgData name="Williams, Jennifer L" userId="81f55026-fe13-49d5-9441-7fb4a2bd5d0e" providerId="ADAL" clId="{B2F9AC6A-7472-4E13-8C84-616F9F9A8703}" dt="2022-05-20T17:54:06.486" v="885" actId="26606"/>
          <ac:spMkLst>
            <pc:docMk/>
            <pc:sldMk cId="1176700788" sldId="279"/>
            <ac:spMk id="17" creationId="{C05CBC3C-2E5A-4839-8B9B-2E5A6ADF0F58}"/>
          </ac:spMkLst>
        </pc:spChg>
        <pc:spChg chg="add del">
          <ac:chgData name="Williams, Jennifer L" userId="81f55026-fe13-49d5-9441-7fb4a2bd5d0e" providerId="ADAL" clId="{B2F9AC6A-7472-4E13-8C84-616F9F9A8703}" dt="2022-05-20T17:37:52.761" v="520" actId="26606"/>
          <ac:spMkLst>
            <pc:docMk/>
            <pc:sldMk cId="1176700788" sldId="279"/>
            <ac:spMk id="18" creationId="{B871AE93-72B2-4545-989F-4B08DCD7872E}"/>
          </ac:spMkLst>
        </pc:spChg>
        <pc:spChg chg="add del">
          <ac:chgData name="Williams, Jennifer L" userId="81f55026-fe13-49d5-9441-7fb4a2bd5d0e" providerId="ADAL" clId="{B2F9AC6A-7472-4E13-8C84-616F9F9A8703}" dt="2022-05-20T17:54:06.486" v="885" actId="26606"/>
          <ac:spMkLst>
            <pc:docMk/>
            <pc:sldMk cId="1176700788" sldId="279"/>
            <ac:spMk id="19" creationId="{827FF362-FC97-4BF5-949B-D4ADFA26E457}"/>
          </ac:spMkLst>
        </pc:spChg>
        <pc:spChg chg="add del">
          <ac:chgData name="Williams, Jennifer L" userId="81f55026-fe13-49d5-9441-7fb4a2bd5d0e" providerId="ADAL" clId="{B2F9AC6A-7472-4E13-8C84-616F9F9A8703}" dt="2022-05-20T17:37:52.761" v="520" actId="26606"/>
          <ac:spMkLst>
            <pc:docMk/>
            <pc:sldMk cId="1176700788" sldId="279"/>
            <ac:spMk id="20" creationId="{C1B0F13F-C83B-4678-ABCC-5F6FB1D38827}"/>
          </ac:spMkLst>
        </pc:spChg>
        <pc:spChg chg="add del">
          <ac:chgData name="Williams, Jennifer L" userId="81f55026-fe13-49d5-9441-7fb4a2bd5d0e" providerId="ADAL" clId="{B2F9AC6A-7472-4E13-8C84-616F9F9A8703}" dt="2022-05-20T17:27:02.387" v="165" actId="26606"/>
          <ac:spMkLst>
            <pc:docMk/>
            <pc:sldMk cId="1176700788" sldId="279"/>
            <ac:spMk id="21" creationId="{3CED7894-4F62-4A6C-8DB5-DB5BE08E9C03}"/>
          </ac:spMkLst>
        </pc:spChg>
        <pc:spChg chg="add del">
          <ac:chgData name="Williams, Jennifer L" userId="81f55026-fe13-49d5-9441-7fb4a2bd5d0e" providerId="ADAL" clId="{B2F9AC6A-7472-4E13-8C84-616F9F9A8703}" dt="2022-05-20T17:37:52.761" v="520" actId="26606"/>
          <ac:spMkLst>
            <pc:docMk/>
            <pc:sldMk cId="1176700788" sldId="279"/>
            <ac:spMk id="22" creationId="{02074ED4-9DB5-4D14-BDCF-BD7D0C145176}"/>
          </ac:spMkLst>
        </pc:spChg>
        <pc:spChg chg="add del">
          <ac:chgData name="Williams, Jennifer L" userId="81f55026-fe13-49d5-9441-7fb4a2bd5d0e" providerId="ADAL" clId="{B2F9AC6A-7472-4E13-8C84-616F9F9A8703}" dt="2022-05-20T17:27:02.387" v="165" actId="26606"/>
          <ac:spMkLst>
            <pc:docMk/>
            <pc:sldMk cId="1176700788" sldId="279"/>
            <ac:spMk id="23" creationId="{E536F3B4-50F6-4C52-8F76-4EB1214719DC}"/>
          </ac:spMkLst>
        </pc:spChg>
        <pc:spChg chg="add del">
          <ac:chgData name="Williams, Jennifer L" userId="81f55026-fe13-49d5-9441-7fb4a2bd5d0e" providerId="ADAL" clId="{B2F9AC6A-7472-4E13-8C84-616F9F9A8703}" dt="2022-05-20T17:37:52.761" v="520" actId="26606"/>
          <ac:spMkLst>
            <pc:docMk/>
            <pc:sldMk cId="1176700788" sldId="279"/>
            <ac:spMk id="24" creationId="{C48FF616-1F75-49FC-861B-7B794054AA6B}"/>
          </ac:spMkLst>
        </pc:spChg>
        <pc:spChg chg="add del">
          <ac:chgData name="Williams, Jennifer L" userId="81f55026-fe13-49d5-9441-7fb4a2bd5d0e" providerId="ADAL" clId="{B2F9AC6A-7472-4E13-8C84-616F9F9A8703}" dt="2022-05-20T17:27:37.415" v="257" actId="26606"/>
          <ac:spMkLst>
            <pc:docMk/>
            <pc:sldMk cId="1176700788" sldId="279"/>
            <ac:spMk id="25" creationId="{90137588-E70B-486E-AFA8-21B0111C4698}"/>
          </ac:spMkLst>
        </pc:spChg>
        <pc:spChg chg="add del">
          <ac:chgData name="Williams, Jennifer L" userId="81f55026-fe13-49d5-9441-7fb4a2bd5d0e" providerId="ADAL" clId="{B2F9AC6A-7472-4E13-8C84-616F9F9A8703}" dt="2022-05-20T17:37:52.761" v="520" actId="26606"/>
          <ac:spMkLst>
            <pc:docMk/>
            <pc:sldMk cId="1176700788" sldId="279"/>
            <ac:spMk id="26" creationId="{9184B385-16B6-44A9-9A47-1C765B376324}"/>
          </ac:spMkLst>
        </pc:spChg>
        <pc:spChg chg="add del">
          <ac:chgData name="Williams, Jennifer L" userId="81f55026-fe13-49d5-9441-7fb4a2bd5d0e" providerId="ADAL" clId="{B2F9AC6A-7472-4E13-8C84-616F9F9A8703}" dt="2022-05-20T17:54:13.285" v="887" actId="26606"/>
          <ac:spMkLst>
            <pc:docMk/>
            <pc:sldMk cId="1176700788" sldId="279"/>
            <ac:spMk id="27" creationId="{6D7993FA-482D-40A2-BD7B-EBB6AE1CA0C1}"/>
          </ac:spMkLst>
        </pc:spChg>
        <pc:spChg chg="add del">
          <ac:chgData name="Williams, Jennifer L" userId="81f55026-fe13-49d5-9441-7fb4a2bd5d0e" providerId="ADAL" clId="{B2F9AC6A-7472-4E13-8C84-616F9F9A8703}" dt="2022-05-20T17:54:13.285" v="887" actId="26606"/>
          <ac:spMkLst>
            <pc:docMk/>
            <pc:sldMk cId="1176700788" sldId="279"/>
            <ac:spMk id="28" creationId="{3AE8634F-51AB-499B-BC73-009FB463E7BC}"/>
          </ac:spMkLst>
        </pc:spChg>
        <pc:spChg chg="add del">
          <ac:chgData name="Williams, Jennifer L" userId="81f55026-fe13-49d5-9441-7fb4a2bd5d0e" providerId="ADAL" clId="{B2F9AC6A-7472-4E13-8C84-616F9F9A8703}" dt="2022-05-20T17:27:37.412" v="256" actId="26606"/>
          <ac:spMkLst>
            <pc:docMk/>
            <pc:sldMk cId="1176700788" sldId="279"/>
            <ac:spMk id="30" creationId="{E9209EA6-FB9C-4E80-9B63-3BC4C06283E7}"/>
          </ac:spMkLst>
        </pc:spChg>
        <pc:spChg chg="add del">
          <ac:chgData name="Williams, Jennifer L" userId="81f55026-fe13-49d5-9441-7fb4a2bd5d0e" providerId="ADAL" clId="{B2F9AC6A-7472-4E13-8C84-616F9F9A8703}" dt="2022-05-20T17:38:59.025" v="544" actId="26606"/>
          <ac:spMkLst>
            <pc:docMk/>
            <pc:sldMk cId="1176700788" sldId="279"/>
            <ac:spMk id="31" creationId="{E97FF61E-4BA9-4C8B-AD03-05E9B2A40AA7}"/>
          </ac:spMkLst>
        </pc:spChg>
        <pc:spChg chg="add del">
          <ac:chgData name="Williams, Jennifer L" userId="81f55026-fe13-49d5-9441-7fb4a2bd5d0e" providerId="ADAL" clId="{B2F9AC6A-7472-4E13-8C84-616F9F9A8703}" dt="2022-05-20T17:27:37.412" v="256" actId="26606"/>
          <ac:spMkLst>
            <pc:docMk/>
            <pc:sldMk cId="1176700788" sldId="279"/>
            <ac:spMk id="32" creationId="{87D98868-D6DC-40C4-A67A-26D3EF9B9D00}"/>
          </ac:spMkLst>
        </pc:spChg>
        <pc:spChg chg="add del">
          <ac:chgData name="Williams, Jennifer L" userId="81f55026-fe13-49d5-9441-7fb4a2bd5d0e" providerId="ADAL" clId="{B2F9AC6A-7472-4E13-8C84-616F9F9A8703}" dt="2022-05-20T17:38:59.025" v="544" actId="26606"/>
          <ac:spMkLst>
            <pc:docMk/>
            <pc:sldMk cId="1176700788" sldId="279"/>
            <ac:spMk id="33" creationId="{F166425F-5B9E-47A4-9DDB-F86B87375E30}"/>
          </ac:spMkLst>
        </pc:spChg>
        <pc:spChg chg="add del">
          <ac:chgData name="Williams, Jennifer L" userId="81f55026-fe13-49d5-9441-7fb4a2bd5d0e" providerId="ADAL" clId="{B2F9AC6A-7472-4E13-8C84-616F9F9A8703}" dt="2022-05-20T17:54:40.253" v="894" actId="26606"/>
          <ac:spMkLst>
            <pc:docMk/>
            <pc:sldMk cId="1176700788" sldId="279"/>
            <ac:spMk id="35" creationId="{7C32DF3D-3F59-481D-A237-77C31AD492C1}"/>
          </ac:spMkLst>
        </pc:spChg>
        <pc:spChg chg="add del">
          <ac:chgData name="Williams, Jennifer L" userId="81f55026-fe13-49d5-9441-7fb4a2bd5d0e" providerId="ADAL" clId="{B2F9AC6A-7472-4E13-8C84-616F9F9A8703}" dt="2022-05-20T17:54:40.253" v="894" actId="26606"/>
          <ac:spMkLst>
            <pc:docMk/>
            <pc:sldMk cId="1176700788" sldId="279"/>
            <ac:spMk id="36" creationId="{32F02326-30C4-4095-988F-932A425AE2DA}"/>
          </ac:spMkLst>
        </pc:spChg>
        <pc:spChg chg="add del">
          <ac:chgData name="Williams, Jennifer L" userId="81f55026-fe13-49d5-9441-7fb4a2bd5d0e" providerId="ADAL" clId="{B2F9AC6A-7472-4E13-8C84-616F9F9A8703}" dt="2022-05-20T17:38:59.021" v="543" actId="26606"/>
          <ac:spMkLst>
            <pc:docMk/>
            <pc:sldMk cId="1176700788" sldId="279"/>
            <ac:spMk id="38" creationId="{B373F125-DEF3-41D6-9918-AB21A2ACC37A}"/>
          </ac:spMkLst>
        </pc:spChg>
        <pc:spChg chg="add del">
          <ac:chgData name="Williams, Jennifer L" userId="81f55026-fe13-49d5-9441-7fb4a2bd5d0e" providerId="ADAL" clId="{B2F9AC6A-7472-4E13-8C84-616F9F9A8703}" dt="2022-05-20T17:28:07.537" v="264" actId="26606"/>
          <ac:spMkLst>
            <pc:docMk/>
            <pc:sldMk cId="1176700788" sldId="279"/>
            <ac:spMk id="39" creationId="{9E661D03-4DD4-45E7-A047-ED722E826D59}"/>
          </ac:spMkLst>
        </pc:spChg>
        <pc:spChg chg="add del">
          <ac:chgData name="Williams, Jennifer L" userId="81f55026-fe13-49d5-9441-7fb4a2bd5d0e" providerId="ADAL" clId="{B2F9AC6A-7472-4E13-8C84-616F9F9A8703}" dt="2022-05-20T17:38:59.021" v="543" actId="26606"/>
          <ac:spMkLst>
            <pc:docMk/>
            <pc:sldMk cId="1176700788" sldId="279"/>
            <ac:spMk id="40" creationId="{71E9F226-EB6E-48C9-ADDA-636DE4BF4EBE}"/>
          </ac:spMkLst>
        </pc:spChg>
        <pc:spChg chg="add del">
          <ac:chgData name="Williams, Jennifer L" userId="81f55026-fe13-49d5-9441-7fb4a2bd5d0e" providerId="ADAL" clId="{B2F9AC6A-7472-4E13-8C84-616F9F9A8703}" dt="2022-05-20T17:55:03.664" v="903" actId="26606"/>
          <ac:spMkLst>
            <pc:docMk/>
            <pc:sldMk cId="1176700788" sldId="279"/>
            <ac:spMk id="41" creationId="{777A147A-9ED8-46B4-8660-1B3C2AA880B5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1176700788" sldId="279"/>
            <ac:spMk id="42" creationId="{B373F125-DEF3-41D6-9918-AB21A2ACC37A}"/>
          </ac:spMkLst>
        </pc:spChg>
        <pc:spChg chg="add del">
          <ac:chgData name="Williams, Jennifer L" userId="81f55026-fe13-49d5-9441-7fb4a2bd5d0e" providerId="ADAL" clId="{B2F9AC6A-7472-4E13-8C84-616F9F9A8703}" dt="2022-05-20T17:47:56.331" v="788"/>
          <ac:spMkLst>
            <pc:docMk/>
            <pc:sldMk cId="1176700788" sldId="279"/>
            <ac:spMk id="43" creationId="{71E9F226-EB6E-48C9-ADDA-636DE4BF4EBE}"/>
          </ac:spMkLst>
        </pc:spChg>
        <pc:spChg chg="add del">
          <ac:chgData name="Williams, Jennifer L" userId="81f55026-fe13-49d5-9441-7fb4a2bd5d0e" providerId="ADAL" clId="{B2F9AC6A-7472-4E13-8C84-616F9F9A8703}" dt="2022-05-20T17:28:03.412" v="259" actId="26606"/>
          <ac:spMkLst>
            <pc:docMk/>
            <pc:sldMk cId="1176700788" sldId="279"/>
            <ac:spMk id="44" creationId="{88C97474-5879-4DB5-B4F3-F0357104BC8E}"/>
          </ac:spMkLst>
        </pc:spChg>
        <pc:spChg chg="add del">
          <ac:chgData name="Williams, Jennifer L" userId="81f55026-fe13-49d5-9441-7fb4a2bd5d0e" providerId="ADAL" clId="{B2F9AC6A-7472-4E13-8C84-616F9F9A8703}" dt="2022-05-20T17:55:03.664" v="903" actId="26606"/>
          <ac:spMkLst>
            <pc:docMk/>
            <pc:sldMk cId="1176700788" sldId="279"/>
            <ac:spMk id="45" creationId="{5D6C15A0-C087-4593-8414-2B4EC1CDC3DE}"/>
          </ac:spMkLst>
        </pc:spChg>
        <pc:spChg chg="add del">
          <ac:chgData name="Williams, Jennifer L" userId="81f55026-fe13-49d5-9441-7fb4a2bd5d0e" providerId="ADAL" clId="{B2F9AC6A-7472-4E13-8C84-616F9F9A8703}" dt="2022-05-20T17:28:03.412" v="259" actId="26606"/>
          <ac:spMkLst>
            <pc:docMk/>
            <pc:sldMk cId="1176700788" sldId="279"/>
            <ac:spMk id="46" creationId="{9831CBB7-4817-4B54-A7F9-0AE2D0C47870}"/>
          </ac:spMkLst>
        </pc:spChg>
        <pc:spChg chg="add del">
          <ac:chgData name="Williams, Jennifer L" userId="81f55026-fe13-49d5-9441-7fb4a2bd5d0e" providerId="ADAL" clId="{B2F9AC6A-7472-4E13-8C84-616F9F9A8703}" dt="2022-05-20T17:54:51.249" v="896" actId="26606"/>
          <ac:spMkLst>
            <pc:docMk/>
            <pc:sldMk cId="1176700788" sldId="279"/>
            <ac:spMk id="47" creationId="{C05CBC3C-2E5A-4839-8B9B-2E5A6ADF0F58}"/>
          </ac:spMkLst>
        </pc:spChg>
        <pc:spChg chg="add del">
          <ac:chgData name="Williams, Jennifer L" userId="81f55026-fe13-49d5-9441-7fb4a2bd5d0e" providerId="ADAL" clId="{B2F9AC6A-7472-4E13-8C84-616F9F9A8703}" dt="2022-05-20T17:28:03.412" v="259" actId="26606"/>
          <ac:spMkLst>
            <pc:docMk/>
            <pc:sldMk cId="1176700788" sldId="279"/>
            <ac:spMk id="48" creationId="{96BC321D-B05F-4857-8880-97F61B9B7858}"/>
          </ac:spMkLst>
        </pc:spChg>
        <pc:spChg chg="add del">
          <ac:chgData name="Williams, Jennifer L" userId="81f55026-fe13-49d5-9441-7fb4a2bd5d0e" providerId="ADAL" clId="{B2F9AC6A-7472-4E13-8C84-616F9F9A8703}" dt="2022-05-20T17:54:51.249" v="896" actId="26606"/>
          <ac:spMkLst>
            <pc:docMk/>
            <pc:sldMk cId="1176700788" sldId="279"/>
            <ac:spMk id="49" creationId="{827FF362-FC97-4BF5-949B-D4ADFA26E457}"/>
          </ac:spMkLst>
        </pc:spChg>
        <pc:spChg chg="add del">
          <ac:chgData name="Williams, Jennifer L" userId="81f55026-fe13-49d5-9441-7fb4a2bd5d0e" providerId="ADAL" clId="{B2F9AC6A-7472-4E13-8C84-616F9F9A8703}" dt="2022-05-20T17:28:04.931" v="261" actId="26606"/>
          <ac:spMkLst>
            <pc:docMk/>
            <pc:sldMk cId="1176700788" sldId="279"/>
            <ac:spMk id="50" creationId="{9E661D03-4DD4-45E7-A047-ED722E826D59}"/>
          </ac:spMkLst>
        </pc:spChg>
        <pc:spChg chg="add del">
          <ac:chgData name="Williams, Jennifer L" userId="81f55026-fe13-49d5-9441-7fb4a2bd5d0e" providerId="ADAL" clId="{B2F9AC6A-7472-4E13-8C84-616F9F9A8703}" dt="2022-05-20T17:54:53.269" v="898" actId="26606"/>
          <ac:spMkLst>
            <pc:docMk/>
            <pc:sldMk cId="1176700788" sldId="279"/>
            <ac:spMk id="51" creationId="{7E4D9578-9611-4CED-873D-5048C96F2A35}"/>
          </ac:spMkLst>
        </pc:spChg>
        <pc:spChg chg="add del">
          <ac:chgData name="Williams, Jennifer L" userId="81f55026-fe13-49d5-9441-7fb4a2bd5d0e" providerId="ADAL" clId="{B2F9AC6A-7472-4E13-8C84-616F9F9A8703}" dt="2022-05-20T17:28:07.532" v="263" actId="26606"/>
          <ac:spMkLst>
            <pc:docMk/>
            <pc:sldMk cId="1176700788" sldId="279"/>
            <ac:spMk id="52" creationId="{E9209EA6-FB9C-4E80-9B63-3BC4C06283E7}"/>
          </ac:spMkLst>
        </pc:spChg>
        <pc:spChg chg="add del">
          <ac:chgData name="Williams, Jennifer L" userId="81f55026-fe13-49d5-9441-7fb4a2bd5d0e" providerId="ADAL" clId="{B2F9AC6A-7472-4E13-8C84-616F9F9A8703}" dt="2022-05-20T17:28:07.532" v="263" actId="26606"/>
          <ac:spMkLst>
            <pc:docMk/>
            <pc:sldMk cId="1176700788" sldId="279"/>
            <ac:spMk id="53" creationId="{87D98868-D6DC-40C4-A67A-26D3EF9B9D00}"/>
          </ac:spMkLst>
        </pc:spChg>
        <pc:spChg chg="add del">
          <ac:chgData name="Williams, Jennifer L" userId="81f55026-fe13-49d5-9441-7fb4a2bd5d0e" providerId="ADAL" clId="{B2F9AC6A-7472-4E13-8C84-616F9F9A8703}" dt="2022-05-20T17:54:53.269" v="898" actId="26606"/>
          <ac:spMkLst>
            <pc:docMk/>
            <pc:sldMk cId="1176700788" sldId="279"/>
            <ac:spMk id="55" creationId="{4241C762-7335-46DA-9C85-927E705B8852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1176700788" sldId="279"/>
            <ac:spMk id="57" creationId="{3CED7894-4F62-4A6C-8DB5-DB5BE08E9C03}"/>
          </ac:spMkLst>
        </pc:spChg>
        <pc:spChg chg="add del">
          <ac:chgData name="Williams, Jennifer L" userId="81f55026-fe13-49d5-9441-7fb4a2bd5d0e" providerId="ADAL" clId="{B2F9AC6A-7472-4E13-8C84-616F9F9A8703}" dt="2022-05-20T17:32:56.183" v="354"/>
          <ac:spMkLst>
            <pc:docMk/>
            <pc:sldMk cId="1176700788" sldId="279"/>
            <ac:spMk id="58" creationId="{E536F3B4-50F6-4C52-8F76-4EB1214719DC}"/>
          </ac:spMkLst>
        </pc:spChg>
        <pc:spChg chg="add del">
          <ac:chgData name="Williams, Jennifer L" userId="81f55026-fe13-49d5-9441-7fb4a2bd5d0e" providerId="ADAL" clId="{B2F9AC6A-7472-4E13-8C84-616F9F9A8703}" dt="2022-05-20T17:54:56.093" v="900" actId="26606"/>
          <ac:spMkLst>
            <pc:docMk/>
            <pc:sldMk cId="1176700788" sldId="279"/>
            <ac:spMk id="59" creationId="{6D7993FA-482D-40A2-BD7B-EBB6AE1CA0C1}"/>
          </ac:spMkLst>
        </pc:spChg>
        <pc:spChg chg="add del">
          <ac:chgData name="Williams, Jennifer L" userId="81f55026-fe13-49d5-9441-7fb4a2bd5d0e" providerId="ADAL" clId="{B2F9AC6A-7472-4E13-8C84-616F9F9A8703}" dt="2022-05-20T17:54:56.093" v="900" actId="26606"/>
          <ac:spMkLst>
            <pc:docMk/>
            <pc:sldMk cId="1176700788" sldId="279"/>
            <ac:spMk id="60" creationId="{3AE8634F-51AB-499B-BC73-009FB463E7BC}"/>
          </ac:spMkLst>
        </pc:spChg>
        <pc:spChg chg="add del">
          <ac:chgData name="Williams, Jennifer L" userId="81f55026-fe13-49d5-9441-7fb4a2bd5d0e" providerId="ADAL" clId="{B2F9AC6A-7472-4E13-8C84-616F9F9A8703}" dt="2022-05-20T17:55:03.664" v="902" actId="26606"/>
          <ac:spMkLst>
            <pc:docMk/>
            <pc:sldMk cId="1176700788" sldId="279"/>
            <ac:spMk id="62" creationId="{A2679492-7988-4050-9056-542444452411}"/>
          </ac:spMkLst>
        </pc:spChg>
        <pc:spChg chg="add del">
          <ac:chgData name="Williams, Jennifer L" userId="81f55026-fe13-49d5-9441-7fb4a2bd5d0e" providerId="ADAL" clId="{B2F9AC6A-7472-4E13-8C84-616F9F9A8703}" dt="2022-05-20T17:55:03.664" v="902" actId="26606"/>
          <ac:spMkLst>
            <pc:docMk/>
            <pc:sldMk cId="1176700788" sldId="279"/>
            <ac:spMk id="63" creationId="{B091B163-7D61-4891-ABCF-5C13D9C418D0}"/>
          </ac:spMkLst>
        </pc:spChg>
        <pc:spChg chg="add del">
          <ac:chgData name="Williams, Jennifer L" userId="81f55026-fe13-49d5-9441-7fb4a2bd5d0e" providerId="ADAL" clId="{B2F9AC6A-7472-4E13-8C84-616F9F9A8703}" dt="2022-05-20T18:44:57.023" v="1069" actId="26606"/>
          <ac:spMkLst>
            <pc:docMk/>
            <pc:sldMk cId="1176700788" sldId="279"/>
            <ac:spMk id="69" creationId="{907EF6B7-1338-4443-8C46-6A318D952DFD}"/>
          </ac:spMkLst>
        </pc:spChg>
        <pc:spChg chg="add del">
          <ac:chgData name="Williams, Jennifer L" userId="81f55026-fe13-49d5-9441-7fb4a2bd5d0e" providerId="ADAL" clId="{B2F9AC6A-7472-4E13-8C84-616F9F9A8703}" dt="2022-05-20T18:44:57.023" v="1069" actId="26606"/>
          <ac:spMkLst>
            <pc:docMk/>
            <pc:sldMk cId="1176700788" sldId="279"/>
            <ac:spMk id="70" creationId="{DAAE4CDD-124C-4DCF-9584-B6033B545DD5}"/>
          </ac:spMkLst>
        </pc:spChg>
        <pc:spChg chg="add del">
          <ac:chgData name="Williams, Jennifer L" userId="81f55026-fe13-49d5-9441-7fb4a2bd5d0e" providerId="ADAL" clId="{B2F9AC6A-7472-4E13-8C84-616F9F9A8703}" dt="2022-05-20T18:44:57.023" v="1069" actId="26606"/>
          <ac:spMkLst>
            <pc:docMk/>
            <pc:sldMk cId="1176700788" sldId="279"/>
            <ac:spMk id="71" creationId="{081E4A58-353D-44AE-B2FC-2A74E2E400F7}"/>
          </ac:spMkLst>
        </pc:spChg>
        <pc:spChg chg="add del">
          <ac:chgData name="Williams, Jennifer L" userId="81f55026-fe13-49d5-9441-7fb4a2bd5d0e" providerId="ADAL" clId="{B2F9AC6A-7472-4E13-8C84-616F9F9A8703}" dt="2022-05-20T18:44:57.023" v="1069" actId="26606"/>
          <ac:spMkLst>
            <pc:docMk/>
            <pc:sldMk cId="1176700788" sldId="279"/>
            <ac:spMk id="73" creationId="{C05CBC3C-2E5A-4839-8B9B-2E5A6ADF0F58}"/>
          </ac:spMkLst>
        </pc:spChg>
        <pc:spChg chg="add del">
          <ac:chgData name="Williams, Jennifer L" userId="81f55026-fe13-49d5-9441-7fb4a2bd5d0e" providerId="ADAL" clId="{B2F9AC6A-7472-4E13-8C84-616F9F9A8703}" dt="2022-05-20T18:44:57.023" v="1069" actId="26606"/>
          <ac:spMkLst>
            <pc:docMk/>
            <pc:sldMk cId="1176700788" sldId="279"/>
            <ac:spMk id="74" creationId="{827FF362-FC97-4BF5-949B-D4ADFA26E457}"/>
          </ac:spMkLst>
        </pc:spChg>
        <pc:spChg chg="add del">
          <ac:chgData name="Williams, Jennifer L" userId="81f55026-fe13-49d5-9441-7fb4a2bd5d0e" providerId="ADAL" clId="{B2F9AC6A-7472-4E13-8C84-616F9F9A8703}" dt="2022-05-20T18:24:04.036" v="947" actId="26606"/>
          <ac:spMkLst>
            <pc:docMk/>
            <pc:sldMk cId="1176700788" sldId="279"/>
            <ac:spMk id="76" creationId="{081EA652-8C6A-4E69-BEB9-170809474553}"/>
          </ac:spMkLst>
        </pc:spChg>
        <pc:spChg chg="add del">
          <ac:chgData name="Williams, Jennifer L" userId="81f55026-fe13-49d5-9441-7fb4a2bd5d0e" providerId="ADAL" clId="{B2F9AC6A-7472-4E13-8C84-616F9F9A8703}" dt="2022-05-20T18:24:04.036" v="947" actId="26606"/>
          <ac:spMkLst>
            <pc:docMk/>
            <pc:sldMk cId="1176700788" sldId="279"/>
            <ac:spMk id="78" creationId="{5298780A-33B9-4EA2-8F67-DE68AD62841B}"/>
          </ac:spMkLst>
        </pc:spChg>
        <pc:spChg chg="add del">
          <ac:chgData name="Williams, Jennifer L" userId="81f55026-fe13-49d5-9441-7fb4a2bd5d0e" providerId="ADAL" clId="{B2F9AC6A-7472-4E13-8C84-616F9F9A8703}" dt="2022-05-20T18:24:04.036" v="947" actId="26606"/>
          <ac:spMkLst>
            <pc:docMk/>
            <pc:sldMk cId="1176700788" sldId="279"/>
            <ac:spMk id="80" creationId="{7F488E8B-4E1E-4402-8935-D4E6C02615C7}"/>
          </ac:spMkLst>
        </pc:spChg>
        <pc:grpChg chg="add del">
          <ac:chgData name="Williams, Jennifer L" userId="81f55026-fe13-49d5-9441-7fb4a2bd5d0e" providerId="ADAL" clId="{B2F9AC6A-7472-4E13-8C84-616F9F9A8703}" dt="2022-05-20T17:27:37.412" v="256" actId="26606"/>
          <ac:grpSpMkLst>
            <pc:docMk/>
            <pc:sldMk cId="1176700788" sldId="279"/>
            <ac:grpSpMk id="34" creationId="{DD45597E-AF81-4397-A735-3DE1D96E8218}"/>
          </ac:grpSpMkLst>
        </pc:grpChg>
        <pc:grpChg chg="add del">
          <ac:chgData name="Williams, Jennifer L" userId="81f55026-fe13-49d5-9441-7fb4a2bd5d0e" providerId="ADAL" clId="{B2F9AC6A-7472-4E13-8C84-616F9F9A8703}" dt="2022-05-20T17:28:07.532" v="263" actId="26606"/>
          <ac:grpSpMkLst>
            <pc:docMk/>
            <pc:sldMk cId="1176700788" sldId="279"/>
            <ac:grpSpMk id="54" creationId="{DD45597E-AF81-4397-A735-3DE1D96E8218}"/>
          </ac:grpSpMkLst>
        </pc:grpChg>
        <pc:grpChg chg="add del">
          <ac:chgData name="Williams, Jennifer L" userId="81f55026-fe13-49d5-9441-7fb4a2bd5d0e" providerId="ADAL" clId="{B2F9AC6A-7472-4E13-8C84-616F9F9A8703}" dt="2022-05-20T17:55:03.664" v="902" actId="26606"/>
          <ac:grpSpMkLst>
            <pc:docMk/>
            <pc:sldMk cId="1176700788" sldId="279"/>
            <ac:grpSpMk id="64" creationId="{0474DF76-993E-44DE-AFB0-C416182ACECF}"/>
          </ac:grpSpMkLst>
        </pc:grpChg>
        <pc:picChg chg="add del mod ord">
          <ac:chgData name="Williams, Jennifer L" userId="81f55026-fe13-49d5-9441-7fb4a2bd5d0e" providerId="ADAL" clId="{B2F9AC6A-7472-4E13-8C84-616F9F9A8703}" dt="2022-05-20T17:38:56.318" v="541" actId="478"/>
          <ac:picMkLst>
            <pc:docMk/>
            <pc:sldMk cId="1176700788" sldId="279"/>
            <ac:picMk id="7" creationId="{B185D853-1B5A-A32C-34F9-7BED843D4FF0}"/>
          </ac:picMkLst>
        </pc:picChg>
        <pc:cxnChg chg="add del">
          <ac:chgData name="Williams, Jennifer L" userId="81f55026-fe13-49d5-9441-7fb4a2bd5d0e" providerId="ADAL" clId="{B2F9AC6A-7472-4E13-8C84-616F9F9A8703}" dt="2022-05-20T17:55:03.664" v="902" actId="26606"/>
          <ac:cxnSpMkLst>
            <pc:docMk/>
            <pc:sldMk cId="1176700788" sldId="279"/>
            <ac:cxnSpMk id="67" creationId="{C49DA8F6-BCC1-4447-B54C-57856834B94B}"/>
          </ac:cxnSpMkLst>
        </pc:cxnChg>
        <pc:cxnChg chg="add del">
          <ac:chgData name="Williams, Jennifer L" userId="81f55026-fe13-49d5-9441-7fb4a2bd5d0e" providerId="ADAL" clId="{B2F9AC6A-7472-4E13-8C84-616F9F9A8703}" dt="2022-05-20T18:24:04.036" v="947" actId="26606"/>
          <ac:cxnSpMkLst>
            <pc:docMk/>
            <pc:sldMk cId="1176700788" sldId="279"/>
            <ac:cxnSpMk id="82" creationId="{23AAC9B5-8015-485C-ACF9-A750390E9A56}"/>
          </ac:cxnSpMkLst>
        </pc:cxnChg>
      </pc:sldChg>
      <pc:sldChg chg="modSp new del mod">
        <pc:chgData name="Williams, Jennifer L" userId="81f55026-fe13-49d5-9441-7fb4a2bd5d0e" providerId="ADAL" clId="{B2F9AC6A-7472-4E13-8C84-616F9F9A8703}" dt="2022-05-20T17:47:19.665" v="692" actId="2696"/>
        <pc:sldMkLst>
          <pc:docMk/>
          <pc:sldMk cId="3924162354" sldId="280"/>
        </pc:sldMkLst>
        <pc:spChg chg="mod">
          <ac:chgData name="Williams, Jennifer L" userId="81f55026-fe13-49d5-9441-7fb4a2bd5d0e" providerId="ADAL" clId="{B2F9AC6A-7472-4E13-8C84-616F9F9A8703}" dt="2022-05-20T17:47:15.254" v="691" actId="20577"/>
          <ac:spMkLst>
            <pc:docMk/>
            <pc:sldMk cId="3924162354" sldId="280"/>
            <ac:spMk id="3" creationId="{3B814DB2-62EF-E8A9-0391-A1542EF831D7}"/>
          </ac:spMkLst>
        </pc:spChg>
      </pc:sldChg>
      <pc:sldChg chg="addSp delSp modSp new add del mod setBg">
        <pc:chgData name="Williams, Jennifer L" userId="81f55026-fe13-49d5-9441-7fb4a2bd5d0e" providerId="ADAL" clId="{B2F9AC6A-7472-4E13-8C84-616F9F9A8703}" dt="2022-05-20T18:54:52.349" v="1751" actId="20577"/>
        <pc:sldMkLst>
          <pc:docMk/>
          <pc:sldMk cId="1202504259" sldId="281"/>
        </pc:sldMkLst>
        <pc:spChg chg="mod">
          <ac:chgData name="Williams, Jennifer L" userId="81f55026-fe13-49d5-9441-7fb4a2bd5d0e" providerId="ADAL" clId="{B2F9AC6A-7472-4E13-8C84-616F9F9A8703}" dt="2022-05-20T18:45:10.444" v="1101" actId="20577"/>
          <ac:spMkLst>
            <pc:docMk/>
            <pc:sldMk cId="1202504259" sldId="281"/>
            <ac:spMk id="2" creationId="{606E1BD9-3335-0F2E-2A60-7596D09F0A13}"/>
          </ac:spMkLst>
        </pc:spChg>
        <pc:spChg chg="add del mod">
          <ac:chgData name="Williams, Jennifer L" userId="81f55026-fe13-49d5-9441-7fb4a2bd5d0e" providerId="ADAL" clId="{B2F9AC6A-7472-4E13-8C84-616F9F9A8703}" dt="2022-05-20T18:54:52.349" v="1751" actId="20577"/>
          <ac:spMkLst>
            <pc:docMk/>
            <pc:sldMk cId="1202504259" sldId="281"/>
            <ac:spMk id="3" creationId="{F8FB8BE6-1ED5-9024-EB94-70B0B3CB7C27}"/>
          </ac:spMkLst>
        </pc:spChg>
        <pc:spChg chg="add del">
          <ac:chgData name="Williams, Jennifer L" userId="81f55026-fe13-49d5-9441-7fb4a2bd5d0e" providerId="ADAL" clId="{B2F9AC6A-7472-4E13-8C84-616F9F9A8703}" dt="2022-05-20T17:52:13.026" v="867" actId="26606"/>
          <ac:spMkLst>
            <pc:docMk/>
            <pc:sldMk cId="1202504259" sldId="281"/>
            <ac:spMk id="8" creationId="{C05CBC3C-2E5A-4839-8B9B-2E5A6ADF0F58}"/>
          </ac:spMkLst>
        </pc:spChg>
        <pc:spChg chg="add del">
          <ac:chgData name="Williams, Jennifer L" userId="81f55026-fe13-49d5-9441-7fb4a2bd5d0e" providerId="ADAL" clId="{B2F9AC6A-7472-4E13-8C84-616F9F9A8703}" dt="2022-05-20T17:52:13.026" v="867" actId="26606"/>
          <ac:spMkLst>
            <pc:docMk/>
            <pc:sldMk cId="1202504259" sldId="281"/>
            <ac:spMk id="10" creationId="{827FF362-FC97-4BF5-949B-D4ADFA26E457}"/>
          </ac:spMkLst>
        </pc:spChg>
        <pc:spChg chg="add del">
          <ac:chgData name="Williams, Jennifer L" userId="81f55026-fe13-49d5-9441-7fb4a2bd5d0e" providerId="ADAL" clId="{B2F9AC6A-7472-4E13-8C84-616F9F9A8703}" dt="2022-05-20T17:52:19.592" v="869" actId="26606"/>
          <ac:spMkLst>
            <pc:docMk/>
            <pc:sldMk cId="1202504259" sldId="281"/>
            <ac:spMk id="12" creationId="{777A147A-9ED8-46B4-8660-1B3C2AA880B5}"/>
          </ac:spMkLst>
        </pc:spChg>
        <pc:spChg chg="add del">
          <ac:chgData name="Williams, Jennifer L" userId="81f55026-fe13-49d5-9441-7fb4a2bd5d0e" providerId="ADAL" clId="{B2F9AC6A-7472-4E13-8C84-616F9F9A8703}" dt="2022-05-20T17:52:19.592" v="869" actId="26606"/>
          <ac:spMkLst>
            <pc:docMk/>
            <pc:sldMk cId="1202504259" sldId="281"/>
            <ac:spMk id="13" creationId="{5D6C15A0-C087-4593-8414-2B4EC1CDC3DE}"/>
          </ac:spMkLst>
        </pc:spChg>
        <pc:spChg chg="add del">
          <ac:chgData name="Williams, Jennifer L" userId="81f55026-fe13-49d5-9441-7fb4a2bd5d0e" providerId="ADAL" clId="{B2F9AC6A-7472-4E13-8C84-616F9F9A8703}" dt="2022-05-20T17:53:01.507" v="873" actId="26606"/>
          <ac:spMkLst>
            <pc:docMk/>
            <pc:sldMk cId="1202504259" sldId="281"/>
            <ac:spMk id="14" creationId="{5566D6E1-03A1-4D73-A4E0-35D74D568A04}"/>
          </ac:spMkLst>
        </pc:spChg>
        <pc:spChg chg="add del">
          <ac:chgData name="Williams, Jennifer L" userId="81f55026-fe13-49d5-9441-7fb4a2bd5d0e" providerId="ADAL" clId="{B2F9AC6A-7472-4E13-8C84-616F9F9A8703}" dt="2022-05-20T17:52:43.723" v="871" actId="26606"/>
          <ac:spMkLst>
            <pc:docMk/>
            <pc:sldMk cId="1202504259" sldId="281"/>
            <ac:spMk id="15" creationId="{7C32DF3D-3F59-481D-A237-77C31AD492C1}"/>
          </ac:spMkLst>
        </pc:spChg>
        <pc:spChg chg="add del">
          <ac:chgData name="Williams, Jennifer L" userId="81f55026-fe13-49d5-9441-7fb4a2bd5d0e" providerId="ADAL" clId="{B2F9AC6A-7472-4E13-8C84-616F9F9A8703}" dt="2022-05-20T17:52:43.723" v="871" actId="26606"/>
          <ac:spMkLst>
            <pc:docMk/>
            <pc:sldMk cId="1202504259" sldId="281"/>
            <ac:spMk id="16" creationId="{32F02326-30C4-4095-988F-932A425AE2DA}"/>
          </ac:spMkLst>
        </pc:spChg>
        <pc:spChg chg="add del">
          <ac:chgData name="Williams, Jennifer L" userId="81f55026-fe13-49d5-9441-7fb4a2bd5d0e" providerId="ADAL" clId="{B2F9AC6A-7472-4E13-8C84-616F9F9A8703}" dt="2022-05-20T17:53:01.507" v="873" actId="26606"/>
          <ac:spMkLst>
            <pc:docMk/>
            <pc:sldMk cId="1202504259" sldId="281"/>
            <ac:spMk id="18" creationId="{7B786209-1B0B-4CA9-9BDD-F7327066A84D}"/>
          </ac:spMkLst>
        </pc:spChg>
        <pc:spChg chg="add del">
          <ac:chgData name="Williams, Jennifer L" userId="81f55026-fe13-49d5-9441-7fb4a2bd5d0e" providerId="ADAL" clId="{B2F9AC6A-7472-4E13-8C84-616F9F9A8703}" dt="2022-05-20T17:53:01.507" v="873" actId="26606"/>
          <ac:spMkLst>
            <pc:docMk/>
            <pc:sldMk cId="1202504259" sldId="281"/>
            <ac:spMk id="19" creationId="{1709F1D5-B0F1-4714-A239-E5B61C161915}"/>
          </ac:spMkLst>
        </pc:spChg>
        <pc:spChg chg="add del">
          <ac:chgData name="Williams, Jennifer L" userId="81f55026-fe13-49d5-9441-7fb4a2bd5d0e" providerId="ADAL" clId="{B2F9AC6A-7472-4E13-8C84-616F9F9A8703}" dt="2022-05-20T17:53:01.507" v="873" actId="26606"/>
          <ac:spMkLst>
            <pc:docMk/>
            <pc:sldMk cId="1202504259" sldId="281"/>
            <ac:spMk id="20" creationId="{2D2964BB-484D-45AE-AD66-D407D0629652}"/>
          </ac:spMkLst>
        </pc:spChg>
        <pc:spChg chg="add del">
          <ac:chgData name="Williams, Jennifer L" userId="81f55026-fe13-49d5-9441-7fb4a2bd5d0e" providerId="ADAL" clId="{B2F9AC6A-7472-4E13-8C84-616F9F9A8703}" dt="2022-05-20T17:53:01.507" v="873" actId="26606"/>
          <ac:spMkLst>
            <pc:docMk/>
            <pc:sldMk cId="1202504259" sldId="281"/>
            <ac:spMk id="21" creationId="{228FB460-D3FF-4440-A020-05982A09E517}"/>
          </ac:spMkLst>
        </pc:spChg>
        <pc:spChg chg="add del">
          <ac:chgData name="Williams, Jennifer L" userId="81f55026-fe13-49d5-9441-7fb4a2bd5d0e" providerId="ADAL" clId="{B2F9AC6A-7472-4E13-8C84-616F9F9A8703}" dt="2022-05-20T17:53:01.507" v="873" actId="26606"/>
          <ac:spMkLst>
            <pc:docMk/>
            <pc:sldMk cId="1202504259" sldId="281"/>
            <ac:spMk id="22" creationId="{6691AC69-A76E-4DAB-B565-468B6B87ACF3}"/>
          </ac:spMkLst>
        </pc:spChg>
        <pc:spChg chg="add del">
          <ac:chgData name="Williams, Jennifer L" userId="81f55026-fe13-49d5-9441-7fb4a2bd5d0e" providerId="ADAL" clId="{B2F9AC6A-7472-4E13-8C84-616F9F9A8703}" dt="2022-05-20T17:53:01.507" v="873" actId="26606"/>
          <ac:spMkLst>
            <pc:docMk/>
            <pc:sldMk cId="1202504259" sldId="281"/>
            <ac:spMk id="23" creationId="{14847E93-7DC1-4D4B-8829-B19AA7137C50}"/>
          </ac:spMkLst>
        </pc:spChg>
        <pc:spChg chg="add del">
          <ac:chgData name="Williams, Jennifer L" userId="81f55026-fe13-49d5-9441-7fb4a2bd5d0e" providerId="ADAL" clId="{B2F9AC6A-7472-4E13-8C84-616F9F9A8703}" dt="2022-05-20T17:53:01.507" v="873" actId="26606"/>
          <ac:spMkLst>
            <pc:docMk/>
            <pc:sldMk cId="1202504259" sldId="281"/>
            <ac:spMk id="24" creationId="{9F835A99-04AC-494A-A572-AFE8413CC938}"/>
          </ac:spMkLst>
        </pc:spChg>
        <pc:spChg chg="add del">
          <ac:chgData name="Williams, Jennifer L" userId="81f55026-fe13-49d5-9441-7fb4a2bd5d0e" providerId="ADAL" clId="{B2F9AC6A-7472-4E13-8C84-616F9F9A8703}" dt="2022-05-20T17:53:28.373" v="877" actId="26606"/>
          <ac:spMkLst>
            <pc:docMk/>
            <pc:sldMk cId="1202504259" sldId="281"/>
            <ac:spMk id="29" creationId="{907EF6B7-1338-4443-8C46-6A318D952DFD}"/>
          </ac:spMkLst>
        </pc:spChg>
        <pc:spChg chg="add del">
          <ac:chgData name="Williams, Jennifer L" userId="81f55026-fe13-49d5-9441-7fb4a2bd5d0e" providerId="ADAL" clId="{B2F9AC6A-7472-4E13-8C84-616F9F9A8703}" dt="2022-05-20T17:53:28.373" v="877" actId="26606"/>
          <ac:spMkLst>
            <pc:docMk/>
            <pc:sldMk cId="1202504259" sldId="281"/>
            <ac:spMk id="31" creationId="{DAAE4CDD-124C-4DCF-9584-B6033B545DD5}"/>
          </ac:spMkLst>
        </pc:spChg>
        <pc:spChg chg="add del">
          <ac:chgData name="Williams, Jennifer L" userId="81f55026-fe13-49d5-9441-7fb4a2bd5d0e" providerId="ADAL" clId="{B2F9AC6A-7472-4E13-8C84-616F9F9A8703}" dt="2022-05-20T17:53:28.373" v="877" actId="26606"/>
          <ac:spMkLst>
            <pc:docMk/>
            <pc:sldMk cId="1202504259" sldId="281"/>
            <ac:spMk id="33" creationId="{081E4A58-353D-44AE-B2FC-2A74E2E400F7}"/>
          </ac:spMkLst>
        </pc:spChg>
        <pc:spChg chg="add del">
          <ac:chgData name="Williams, Jennifer L" userId="81f55026-fe13-49d5-9441-7fb4a2bd5d0e" providerId="ADAL" clId="{B2F9AC6A-7472-4E13-8C84-616F9F9A8703}" dt="2022-05-20T18:25:58.757" v="962" actId="26606"/>
          <ac:spMkLst>
            <pc:docMk/>
            <pc:sldMk cId="1202504259" sldId="281"/>
            <ac:spMk id="38" creationId="{F837543A-6020-4505-A233-C9DB4BF74011}"/>
          </ac:spMkLst>
        </pc:spChg>
        <pc:spChg chg="add del">
          <ac:chgData name="Williams, Jennifer L" userId="81f55026-fe13-49d5-9441-7fb4a2bd5d0e" providerId="ADAL" clId="{B2F9AC6A-7472-4E13-8C84-616F9F9A8703}" dt="2022-05-20T18:25:58.757" v="962" actId="26606"/>
          <ac:spMkLst>
            <pc:docMk/>
            <pc:sldMk cId="1202504259" sldId="281"/>
            <ac:spMk id="40" creationId="{35B16301-FB18-48BA-A6DD-C37CAF6F9A18}"/>
          </ac:spMkLst>
        </pc:spChg>
        <pc:spChg chg="add del">
          <ac:chgData name="Williams, Jennifer L" userId="81f55026-fe13-49d5-9441-7fb4a2bd5d0e" providerId="ADAL" clId="{B2F9AC6A-7472-4E13-8C84-616F9F9A8703}" dt="2022-05-20T18:25:58.757" v="962" actId="26606"/>
          <ac:spMkLst>
            <pc:docMk/>
            <pc:sldMk cId="1202504259" sldId="281"/>
            <ac:spMk id="42" creationId="{C3C0D90E-074A-4F52-9B11-B52BEF4BCBE5}"/>
          </ac:spMkLst>
        </pc:spChg>
        <pc:spChg chg="add del">
          <ac:chgData name="Williams, Jennifer L" userId="81f55026-fe13-49d5-9441-7fb4a2bd5d0e" providerId="ADAL" clId="{B2F9AC6A-7472-4E13-8C84-616F9F9A8703}" dt="2022-05-20T18:25:58.757" v="962" actId="26606"/>
          <ac:spMkLst>
            <pc:docMk/>
            <pc:sldMk cId="1202504259" sldId="281"/>
            <ac:spMk id="44" creationId="{CABBD4C1-E6F8-46F6-8152-A8A97490BF4D}"/>
          </ac:spMkLst>
        </pc:spChg>
        <pc:spChg chg="add del">
          <ac:chgData name="Williams, Jennifer L" userId="81f55026-fe13-49d5-9441-7fb4a2bd5d0e" providerId="ADAL" clId="{B2F9AC6A-7472-4E13-8C84-616F9F9A8703}" dt="2022-05-20T18:25:58.757" v="962" actId="26606"/>
          <ac:spMkLst>
            <pc:docMk/>
            <pc:sldMk cId="1202504259" sldId="281"/>
            <ac:spMk id="46" creationId="{83BA5EF5-1FE9-4BF9-83BB-269BCDDF6156}"/>
          </ac:spMkLst>
        </pc:spChg>
        <pc:spChg chg="add del">
          <ac:chgData name="Williams, Jennifer L" userId="81f55026-fe13-49d5-9441-7fb4a2bd5d0e" providerId="ADAL" clId="{B2F9AC6A-7472-4E13-8C84-616F9F9A8703}" dt="2022-05-20T18:25:58.757" v="962" actId="26606"/>
          <ac:spMkLst>
            <pc:docMk/>
            <pc:sldMk cId="1202504259" sldId="281"/>
            <ac:spMk id="50" creationId="{88853921-7BC9-4BDE-ACAB-133C683C82D6}"/>
          </ac:spMkLst>
        </pc:spChg>
        <pc:spChg chg="add del">
          <ac:chgData name="Williams, Jennifer L" userId="81f55026-fe13-49d5-9441-7fb4a2bd5d0e" providerId="ADAL" clId="{B2F9AC6A-7472-4E13-8C84-616F9F9A8703}" dt="2022-05-20T18:25:58.757" v="962" actId="26606"/>
          <ac:spMkLst>
            <pc:docMk/>
            <pc:sldMk cId="1202504259" sldId="281"/>
            <ac:spMk id="52" creationId="{09192968-3AE7-4470-A61C-97294BB92731}"/>
          </ac:spMkLst>
        </pc:spChg>
        <pc:spChg chg="add del">
          <ac:chgData name="Williams, Jennifer L" userId="81f55026-fe13-49d5-9441-7fb4a2bd5d0e" providerId="ADAL" clId="{B2F9AC6A-7472-4E13-8C84-616F9F9A8703}" dt="2022-05-20T18:25:58.757" v="962" actId="26606"/>
          <ac:spMkLst>
            <pc:docMk/>
            <pc:sldMk cId="1202504259" sldId="281"/>
            <ac:spMk id="54" creationId="{3AB72E55-43E4-4356-BFE8-E2102CB0B505}"/>
          </ac:spMkLst>
        </pc:spChg>
        <pc:spChg chg="add del">
          <ac:chgData name="Williams, Jennifer L" userId="81f55026-fe13-49d5-9441-7fb4a2bd5d0e" providerId="ADAL" clId="{B2F9AC6A-7472-4E13-8C84-616F9F9A8703}" dt="2022-05-20T18:25:58.741" v="961" actId="26606"/>
          <ac:spMkLst>
            <pc:docMk/>
            <pc:sldMk cId="1202504259" sldId="281"/>
            <ac:spMk id="59" creationId="{E92FEB64-6EEA-4759-B4A4-BD2C1E660BA8}"/>
          </ac:spMkLst>
        </pc:spChg>
        <pc:spChg chg="add del">
          <ac:chgData name="Williams, Jennifer L" userId="81f55026-fe13-49d5-9441-7fb4a2bd5d0e" providerId="ADAL" clId="{B2F9AC6A-7472-4E13-8C84-616F9F9A8703}" dt="2022-05-20T18:25:58.741" v="961" actId="26606"/>
          <ac:spMkLst>
            <pc:docMk/>
            <pc:sldMk cId="1202504259" sldId="281"/>
            <ac:spMk id="61" creationId="{B10BB131-AC8E-4A8E-A5D1-36260F720C3B}"/>
          </ac:spMkLst>
        </pc:spChg>
        <pc:spChg chg="add del">
          <ac:chgData name="Williams, Jennifer L" userId="81f55026-fe13-49d5-9441-7fb4a2bd5d0e" providerId="ADAL" clId="{B2F9AC6A-7472-4E13-8C84-616F9F9A8703}" dt="2022-05-20T18:25:58.741" v="961" actId="26606"/>
          <ac:spMkLst>
            <pc:docMk/>
            <pc:sldMk cId="1202504259" sldId="281"/>
            <ac:spMk id="63" creationId="{14847E93-7DC1-4D4B-8829-B19AA7137C50}"/>
          </ac:spMkLst>
        </pc:spChg>
        <pc:spChg chg="add del">
          <ac:chgData name="Williams, Jennifer L" userId="81f55026-fe13-49d5-9441-7fb4a2bd5d0e" providerId="ADAL" clId="{B2F9AC6A-7472-4E13-8C84-616F9F9A8703}" dt="2022-05-20T18:25:58.741" v="961" actId="26606"/>
          <ac:spMkLst>
            <pc:docMk/>
            <pc:sldMk cId="1202504259" sldId="281"/>
            <ac:spMk id="65" creationId="{5566D6E1-03A1-4D73-A4E0-35D74D568A04}"/>
          </ac:spMkLst>
        </pc:spChg>
        <pc:spChg chg="add del">
          <ac:chgData name="Williams, Jennifer L" userId="81f55026-fe13-49d5-9441-7fb4a2bd5d0e" providerId="ADAL" clId="{B2F9AC6A-7472-4E13-8C84-616F9F9A8703}" dt="2022-05-20T18:25:58.741" v="961" actId="26606"/>
          <ac:spMkLst>
            <pc:docMk/>
            <pc:sldMk cId="1202504259" sldId="281"/>
            <ac:spMk id="67" creationId="{9F835A99-04AC-494A-A572-AFE8413CC938}"/>
          </ac:spMkLst>
        </pc:spChg>
        <pc:spChg chg="add del">
          <ac:chgData name="Williams, Jennifer L" userId="81f55026-fe13-49d5-9441-7fb4a2bd5d0e" providerId="ADAL" clId="{B2F9AC6A-7472-4E13-8C84-616F9F9A8703}" dt="2022-05-20T18:25:58.741" v="961" actId="26606"/>
          <ac:spMkLst>
            <pc:docMk/>
            <pc:sldMk cId="1202504259" sldId="281"/>
            <ac:spMk id="69" creationId="{7B786209-1B0B-4CA9-9BDD-F7327066A84D}"/>
          </ac:spMkLst>
        </pc:spChg>
        <pc:spChg chg="add del">
          <ac:chgData name="Williams, Jennifer L" userId="81f55026-fe13-49d5-9441-7fb4a2bd5d0e" providerId="ADAL" clId="{B2F9AC6A-7472-4E13-8C84-616F9F9A8703}" dt="2022-05-20T18:25:58.741" v="961" actId="26606"/>
          <ac:spMkLst>
            <pc:docMk/>
            <pc:sldMk cId="1202504259" sldId="281"/>
            <ac:spMk id="71" creationId="{2D2964BB-484D-45AE-AD66-D407D0629652}"/>
          </ac:spMkLst>
        </pc:spChg>
        <pc:spChg chg="add del">
          <ac:chgData name="Williams, Jennifer L" userId="81f55026-fe13-49d5-9441-7fb4a2bd5d0e" providerId="ADAL" clId="{B2F9AC6A-7472-4E13-8C84-616F9F9A8703}" dt="2022-05-20T18:25:58.741" v="961" actId="26606"/>
          <ac:spMkLst>
            <pc:docMk/>
            <pc:sldMk cId="1202504259" sldId="281"/>
            <ac:spMk id="73" creationId="{6691AC69-A76E-4DAB-B565-468B6B87ACF3}"/>
          </ac:spMkLst>
        </pc:spChg>
        <pc:spChg chg="add del">
          <ac:chgData name="Williams, Jennifer L" userId="81f55026-fe13-49d5-9441-7fb4a2bd5d0e" providerId="ADAL" clId="{B2F9AC6A-7472-4E13-8C84-616F9F9A8703}" dt="2022-05-20T18:29:03.442" v="987" actId="26606"/>
          <ac:spMkLst>
            <pc:docMk/>
            <pc:sldMk cId="1202504259" sldId="281"/>
            <ac:spMk id="75" creationId="{1709F1D5-B0F1-4714-A239-E5B61C161915}"/>
          </ac:spMkLst>
        </pc:spChg>
        <pc:spChg chg="add del">
          <ac:chgData name="Williams, Jennifer L" userId="81f55026-fe13-49d5-9441-7fb4a2bd5d0e" providerId="ADAL" clId="{B2F9AC6A-7472-4E13-8C84-616F9F9A8703}" dt="2022-05-20T18:29:03.442" v="987" actId="26606"/>
          <ac:spMkLst>
            <pc:docMk/>
            <pc:sldMk cId="1202504259" sldId="281"/>
            <ac:spMk id="76" creationId="{228FB460-D3FF-4440-A020-05982A09E517}"/>
          </ac:spMkLst>
        </pc:spChg>
        <pc:spChg chg="add del">
          <ac:chgData name="Williams, Jennifer L" userId="81f55026-fe13-49d5-9441-7fb4a2bd5d0e" providerId="ADAL" clId="{B2F9AC6A-7472-4E13-8C84-616F9F9A8703}" dt="2022-05-20T18:29:03.442" v="987" actId="26606"/>
          <ac:spMkLst>
            <pc:docMk/>
            <pc:sldMk cId="1202504259" sldId="281"/>
            <ac:spMk id="77" creationId="{14847E93-7DC1-4D4B-8829-B19AA7137C50}"/>
          </ac:spMkLst>
        </pc:spChg>
        <pc:spChg chg="add del">
          <ac:chgData name="Williams, Jennifer L" userId="81f55026-fe13-49d5-9441-7fb4a2bd5d0e" providerId="ADAL" clId="{B2F9AC6A-7472-4E13-8C84-616F9F9A8703}" dt="2022-05-20T18:29:03.442" v="987" actId="26606"/>
          <ac:spMkLst>
            <pc:docMk/>
            <pc:sldMk cId="1202504259" sldId="281"/>
            <ac:spMk id="78" creationId="{5566D6E1-03A1-4D73-A4E0-35D74D568A04}"/>
          </ac:spMkLst>
        </pc:spChg>
        <pc:spChg chg="add del">
          <ac:chgData name="Williams, Jennifer L" userId="81f55026-fe13-49d5-9441-7fb4a2bd5d0e" providerId="ADAL" clId="{B2F9AC6A-7472-4E13-8C84-616F9F9A8703}" dt="2022-05-20T18:29:03.442" v="987" actId="26606"/>
          <ac:spMkLst>
            <pc:docMk/>
            <pc:sldMk cId="1202504259" sldId="281"/>
            <ac:spMk id="79" creationId="{9F835A99-04AC-494A-A572-AFE8413CC938}"/>
          </ac:spMkLst>
        </pc:spChg>
        <pc:spChg chg="add del">
          <ac:chgData name="Williams, Jennifer L" userId="81f55026-fe13-49d5-9441-7fb4a2bd5d0e" providerId="ADAL" clId="{B2F9AC6A-7472-4E13-8C84-616F9F9A8703}" dt="2022-05-20T18:29:03.442" v="987" actId="26606"/>
          <ac:spMkLst>
            <pc:docMk/>
            <pc:sldMk cId="1202504259" sldId="281"/>
            <ac:spMk id="80" creationId="{7B786209-1B0B-4CA9-9BDD-F7327066A84D}"/>
          </ac:spMkLst>
        </pc:spChg>
        <pc:spChg chg="add del">
          <ac:chgData name="Williams, Jennifer L" userId="81f55026-fe13-49d5-9441-7fb4a2bd5d0e" providerId="ADAL" clId="{B2F9AC6A-7472-4E13-8C84-616F9F9A8703}" dt="2022-05-20T18:29:03.442" v="987" actId="26606"/>
          <ac:spMkLst>
            <pc:docMk/>
            <pc:sldMk cId="1202504259" sldId="281"/>
            <ac:spMk id="81" creationId="{2D2964BB-484D-45AE-AD66-D407D0629652}"/>
          </ac:spMkLst>
        </pc:spChg>
        <pc:spChg chg="add del">
          <ac:chgData name="Williams, Jennifer L" userId="81f55026-fe13-49d5-9441-7fb4a2bd5d0e" providerId="ADAL" clId="{B2F9AC6A-7472-4E13-8C84-616F9F9A8703}" dt="2022-05-20T18:29:03.442" v="987" actId="26606"/>
          <ac:spMkLst>
            <pc:docMk/>
            <pc:sldMk cId="1202504259" sldId="281"/>
            <ac:spMk id="82" creationId="{6691AC69-A76E-4DAB-B565-468B6B87ACF3}"/>
          </ac:spMkLst>
        </pc:spChg>
        <pc:spChg chg="add del">
          <ac:chgData name="Williams, Jennifer L" userId="81f55026-fe13-49d5-9441-7fb4a2bd5d0e" providerId="ADAL" clId="{B2F9AC6A-7472-4E13-8C84-616F9F9A8703}" dt="2022-05-20T18:29:03.442" v="987" actId="26606"/>
          <ac:spMkLst>
            <pc:docMk/>
            <pc:sldMk cId="1202504259" sldId="281"/>
            <ac:spMk id="88" creationId="{AE2B703B-46F9-481A-A605-82E2A828C4FA}"/>
          </ac:spMkLst>
        </pc:spChg>
        <pc:spChg chg="add del">
          <ac:chgData name="Williams, Jennifer L" userId="81f55026-fe13-49d5-9441-7fb4a2bd5d0e" providerId="ADAL" clId="{B2F9AC6A-7472-4E13-8C84-616F9F9A8703}" dt="2022-05-20T18:29:03.442" v="987" actId="26606"/>
          <ac:spMkLst>
            <pc:docMk/>
            <pc:sldMk cId="1202504259" sldId="281"/>
            <ac:spMk id="90" creationId="{F13BE4D7-0C3D-4906-B230-A1C5B4665CCF}"/>
          </ac:spMkLst>
        </pc:spChg>
        <pc:graphicFrameChg chg="add del mod">
          <ac:chgData name="Williams, Jennifer L" userId="81f55026-fe13-49d5-9441-7fb4a2bd5d0e" providerId="ADAL" clId="{B2F9AC6A-7472-4E13-8C84-616F9F9A8703}" dt="2022-05-20T18:29:03.442" v="987" actId="26606"/>
          <ac:graphicFrameMkLst>
            <pc:docMk/>
            <pc:sldMk cId="1202504259" sldId="281"/>
            <ac:graphicFrameMk id="84" creationId="{4CA4D56C-35D7-5F8F-DFA1-D784D0E6AD4A}"/>
          </ac:graphicFrameMkLst>
        </pc:graphicFrameChg>
        <pc:cxnChg chg="add del">
          <ac:chgData name="Williams, Jennifer L" userId="81f55026-fe13-49d5-9441-7fb4a2bd5d0e" providerId="ADAL" clId="{B2F9AC6A-7472-4E13-8C84-616F9F9A8703}" dt="2022-05-20T18:25:58.757" v="962" actId="26606"/>
          <ac:cxnSpMkLst>
            <pc:docMk/>
            <pc:sldMk cId="1202504259" sldId="281"/>
            <ac:cxnSpMk id="48" creationId="{4B3BCACB-5880-460B-9606-8C433A9AF99D}"/>
          </ac:cxnSpMkLst>
        </pc:cxnChg>
      </pc:sldChg>
    </pc:docChg>
  </pc:docChgLst>
  <pc:docChgLst>
    <pc:chgData name="Ubando, Mary Jane" userId="f45f7412-40a4-48e3-9b36-2f083ae4286f" providerId="ADAL" clId="{F0792BC8-B3CA-451D-817E-C4321BBB59B3}"/>
    <pc:docChg chg="modSld">
      <pc:chgData name="Ubando, Mary Jane" userId="f45f7412-40a4-48e3-9b36-2f083ae4286f" providerId="ADAL" clId="{F0792BC8-B3CA-451D-817E-C4321BBB59B3}" dt="2022-01-29T19:19:45.142" v="175"/>
      <pc:docMkLst>
        <pc:docMk/>
      </pc:docMkLst>
      <pc:sldChg chg="addSp modSp mod modAnim">
        <pc:chgData name="Ubando, Mary Jane" userId="f45f7412-40a4-48e3-9b36-2f083ae4286f" providerId="ADAL" clId="{F0792BC8-B3CA-451D-817E-C4321BBB59B3}" dt="2022-01-29T19:19:45.142" v="175"/>
        <pc:sldMkLst>
          <pc:docMk/>
          <pc:sldMk cId="440604871" sldId="278"/>
        </pc:sldMkLst>
        <pc:spChg chg="add mod">
          <ac:chgData name="Ubando, Mary Jane" userId="f45f7412-40a4-48e3-9b36-2f083ae4286f" providerId="ADAL" clId="{F0792BC8-B3CA-451D-817E-C4321BBB59B3}" dt="2022-01-29T19:19:36.696" v="173" actId="1076"/>
          <ac:spMkLst>
            <pc:docMk/>
            <pc:sldMk cId="440604871" sldId="278"/>
            <ac:spMk id="3" creationId="{6F91A7F3-9813-4D4C-A689-515823F9CB4D}"/>
          </ac:spMkLst>
        </pc:spChg>
        <pc:spChg chg="mod">
          <ac:chgData name="Ubando, Mary Jane" userId="f45f7412-40a4-48e3-9b36-2f083ae4286f" providerId="ADAL" clId="{F0792BC8-B3CA-451D-817E-C4321BBB59B3}" dt="2022-01-29T19:19:38.778" v="174" actId="1076"/>
          <ac:spMkLst>
            <pc:docMk/>
            <pc:sldMk cId="440604871" sldId="278"/>
            <ac:spMk id="4" creationId="{CA116E8F-E1F3-4235-A9E8-AC35D8815B3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24DBD19-11F6-4250-AE4B-AE67AA02548D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5E2586-ED15-4506-AA57-332ECEBD7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4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CE657-B7B5-4A14-80CE-6441BB25F8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20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Know your audience, and understand the criteria used by the scholarship committee to evaluate application essays. Every scholarship provider is looking for a specific student who meets unique criteria. When you get your application, look closely at the questions, the organization giving the scholarship, and any past recipients you can find.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5E2586-ED15-4506-AA57-332ECEBD7E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82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CE657-B7B5-4A14-80CE-6441BB25F8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12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>
              <a:latin typeface="Hoefler Text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295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 dirty="0">
              <a:latin typeface="Hoefler Text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955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87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5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54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53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F45B-A938-84F2-CF6D-F47EF2186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3AD77D-A4F0-0B1C-4AA5-86E327B089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DDEF6-FBF0-5F42-DF3A-BFB6D9D7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8322A-32F7-31A6-0245-26BDA651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A034F-0E5D-5943-E98B-82C25B19A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18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7006A-7997-0984-CADF-0AD049DF9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9CD66-1272-0208-A396-230531B8B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7E906-F498-08FC-3E8A-2FD6471E4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E697E-2159-D346-8A22-733420749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BD38F-39F5-5119-E66D-242968006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56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1D8C-E432-4E96-BB12-C08780EBB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664C8-A95D-048B-7817-E25A67460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E2627-C909-85CE-ACFE-EC44C1F92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2E48F-862F-8CB8-A691-84EDF9A51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4A2BA-195C-3FE8-D785-0FCA1553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22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D6464-CC9A-8A78-A412-3386ABCF5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6A56C-B59E-BA61-F3CA-BFAE365ADB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CFCEA-9040-64D5-2A79-94073F552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B6822-3A4F-4937-C020-2219BFE5D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31C8C-74A2-2AB0-2571-E4B44E4F4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93D31A-1B1C-F1B6-C186-29F4EEC7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0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EE926-F75F-218B-83AA-6B8814BA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50BF6-5D64-8889-2574-FDFE879AE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661F4-285A-71D5-3560-B1D58C671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43531-C23E-6311-E614-9BC4812AB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966FDB-C88A-9FA6-038B-41BDD24A96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6A9B0A-7D8F-0489-F9CA-160FF756F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4F51BB-F233-B20E-F174-2F57436B0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45AF-BDB9-DA53-4E79-B638CC67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0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CE420-71D0-8A05-6D95-24C2B3EE5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16BF3C-22C5-724B-54CC-7B8D4CE1A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D7ADC-2104-163F-CED6-188FC35E8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7AFBF-B105-0065-CB2F-4248630D4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69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039897-F8B7-8497-3DDB-0C1D2BF0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B14643-9604-A0AF-788B-E84DD6756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7B2CD-A595-94B9-79F3-1036ECB5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85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703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38A44-E376-659F-4217-100F1F817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F7F4A-0866-DDD6-32EC-FC094AA4B6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27A70-6591-89F4-276A-275430739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7F6D20-8318-AF76-5CC7-3C4FA9DCD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94228-FCAB-D8BF-3768-1AF0BA504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03C95-AC01-0A2D-3FD9-4FBC9A7C7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33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E82B2-72CF-7E3D-DB62-2E80BA7CE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E2300-86F7-2900-6ED8-F0F465140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0EECE-9145-083B-09C9-41EE79BA0C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5135B2-694D-989E-C6EF-2CCD86158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E9BAF-CE5F-08B2-E0F1-5A27369F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50199-E52B-A772-2B93-02D9B54D3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33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4305A-3E39-C551-F417-624075948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26A167-4AB9-A7DB-3662-9E3A2A9A7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72B8F-4E54-60C3-55D3-67FD377B5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6CC06-22E0-F4B4-ACD8-2254DF2A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A11D0-7CC8-41C0-4090-B987A4C15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70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5D08D0-CD48-3982-207D-56ED96DBA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C5921F-3B3C-7617-0587-56FCDEFD7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0E030-CAE8-7413-A05A-02663C440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29FB2-31EE-E8BB-FAB0-7C679D2BE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64426-D5A1-2B35-09C9-4A9AAA2A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84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00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67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4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306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4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60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34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4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45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F20C9A-9615-BC0F-C8AF-22C6EB4B1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BCDCC-F067-6D54-9EB3-EEB9AD47B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17226-FA05-59B1-67E5-268182C885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E196F-4B32-1A87-A967-8E89CEC9E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9DD46-F8BF-4F79-1295-A22781FD4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4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DBB8B-38E0-4246-B796-65D1795C7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520" y="2744662"/>
            <a:ext cx="6589707" cy="238760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Scholarship Essays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101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4" name="Arc 63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9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8" name="Rectangle 120">
            <a:extLst>
              <a:ext uri="{FF2B5EF4-FFF2-40B4-BE49-F238E27FC236}">
                <a16:creationId xmlns:a16="http://schemas.microsoft.com/office/drawing/2014/main" id="{435ADAF7-9BEB-4FA3-AE9F-4CF47620EB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647" y="431212"/>
            <a:ext cx="3420305" cy="19063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a Scholarship Essay/Personal Essay or Statement?</a:t>
            </a:r>
          </a:p>
        </p:txBody>
      </p:sp>
      <p:sp>
        <p:nvSpPr>
          <p:cNvPr id="119" name="Rectangle 122">
            <a:extLst>
              <a:ext uri="{FF2B5EF4-FFF2-40B4-BE49-F238E27FC236}">
                <a16:creationId xmlns:a16="http://schemas.microsoft.com/office/drawing/2014/main" id="{57BB0BA7-0383-4937-8874-B01AAA08E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8743"/>
            <a:ext cx="4310288" cy="408925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8E41E5-DA1A-2A0B-E527-93B671532537}"/>
              </a:ext>
            </a:extLst>
          </p:cNvPr>
          <p:cNvSpPr/>
          <p:nvPr/>
        </p:nvSpPr>
        <p:spPr>
          <a:xfrm>
            <a:off x="0" y="2667001"/>
            <a:ext cx="4350746" cy="41910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0176" y="678955"/>
            <a:ext cx="5586448" cy="5409743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 dirty="0"/>
          </a:p>
          <a:p>
            <a:r>
              <a:rPr lang="en-US" sz="2000" b="1" dirty="0"/>
              <a:t>Your chance to introduce</a:t>
            </a:r>
            <a:r>
              <a:rPr lang="en-US" sz="2000" dirty="0"/>
              <a:t> yourself to a university or scholarship committee</a:t>
            </a:r>
          </a:p>
          <a:p>
            <a:r>
              <a:rPr lang="en-US" sz="2000" dirty="0"/>
              <a:t>Reflects your personality, intellect, background, circumstance </a:t>
            </a:r>
          </a:p>
          <a:p>
            <a:pPr lvl="1"/>
            <a:r>
              <a:rPr lang="en-US" sz="2000" dirty="0"/>
              <a:t>A first impression </a:t>
            </a:r>
          </a:p>
          <a:p>
            <a:r>
              <a:rPr lang="en-US" sz="2000" dirty="0"/>
              <a:t>Reasons for a Personal Statement: </a:t>
            </a:r>
          </a:p>
          <a:p>
            <a:pPr lvl="1"/>
            <a:r>
              <a:rPr lang="en-US" sz="2000" dirty="0"/>
              <a:t>Scholarships </a:t>
            </a:r>
          </a:p>
          <a:p>
            <a:pPr lvl="1"/>
            <a:r>
              <a:rPr lang="en-US" sz="2000" dirty="0"/>
              <a:t>College admissions</a:t>
            </a:r>
          </a:p>
          <a:p>
            <a:pPr lvl="1"/>
            <a:r>
              <a:rPr lang="en-US" sz="2000" dirty="0"/>
              <a:t>Major admissions</a:t>
            </a:r>
          </a:p>
          <a:p>
            <a:pPr lvl="1"/>
            <a:r>
              <a:rPr lang="en-US" sz="2000" dirty="0"/>
              <a:t>Job applications</a:t>
            </a:r>
          </a:p>
          <a:p>
            <a:pPr lvl="1"/>
            <a:r>
              <a:rPr lang="en-US" sz="2000" dirty="0"/>
              <a:t>Leaderships positions in clubs </a:t>
            </a:r>
          </a:p>
          <a:p>
            <a:pPr marL="457200" lvl="1"/>
            <a:endParaRPr lang="en-US" sz="2000" b="1" dirty="0"/>
          </a:p>
          <a:p>
            <a:pPr lvl="1"/>
            <a:endParaRPr lang="en-US" sz="2000" b="1" dirty="0"/>
          </a:p>
          <a:p>
            <a:pPr marL="0"/>
            <a:endParaRPr lang="en-US" sz="2000" dirty="0"/>
          </a:p>
        </p:txBody>
      </p:sp>
      <p:sp>
        <p:nvSpPr>
          <p:cNvPr id="120" name="Rectangle 124">
            <a:extLst>
              <a:ext uri="{FF2B5EF4-FFF2-40B4-BE49-F238E27FC236}">
                <a16:creationId xmlns:a16="http://schemas.microsoft.com/office/drawing/2014/main" id="{ACD3AB31-A71C-4414-BA05-CF667CBA3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9741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" name="Video 9" title="Businessman extending hand">
            <a:hlinkClick r:id="" action="ppaction://media"/>
            <a:extLst>
              <a:ext uri="{FF2B5EF4-FFF2-40B4-BE49-F238E27FC236}">
                <a16:creationId xmlns:a16="http://schemas.microsoft.com/office/drawing/2014/main" id="{75741D47-F477-F2C4-F86B-B06C5B2D41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603" y="3799442"/>
            <a:ext cx="3605083" cy="2027858"/>
          </a:xfrm>
          <a:prstGeom prst="rect">
            <a:avLst/>
          </a:prstGeom>
          <a:ln w="88900">
            <a:solidFill>
              <a:schemeClr val="accent4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F4AFE5-F6CB-AEB4-0530-DB175D6278EF}"/>
              </a:ext>
            </a:extLst>
          </p:cNvPr>
          <p:cNvCxnSpPr>
            <a:cxnSpLocks/>
          </p:cNvCxnSpPr>
          <p:nvPr/>
        </p:nvCxnSpPr>
        <p:spPr>
          <a:xfrm>
            <a:off x="4302740" y="0"/>
            <a:ext cx="32004" cy="6858000"/>
          </a:xfrm>
          <a:prstGeom prst="line">
            <a:avLst/>
          </a:prstGeom>
          <a:ln w="889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80BEAE-E622-47C5-CA12-743D8114D07C}"/>
              </a:ext>
            </a:extLst>
          </p:cNvPr>
          <p:cNvCxnSpPr>
            <a:cxnSpLocks/>
          </p:cNvCxnSpPr>
          <p:nvPr/>
        </p:nvCxnSpPr>
        <p:spPr>
          <a:xfrm>
            <a:off x="0" y="2667001"/>
            <a:ext cx="4286738" cy="0"/>
          </a:xfrm>
          <a:prstGeom prst="line">
            <a:avLst/>
          </a:prstGeom>
          <a:ln w="889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0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6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59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1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C7187B-7B99-4F26-A2DB-FA372AFC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Writing in general. . .  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9C80E916-D494-F8C9-871C-A6D928AF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322" y="3533420"/>
            <a:ext cx="3183641" cy="125272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are you writing?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Why are you writing it? 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5C56862D-4E45-5C6B-4A75-3255BE56C7BB}"/>
              </a:ext>
            </a:extLst>
          </p:cNvPr>
          <p:cNvSpPr txBox="1">
            <a:spLocks/>
          </p:cNvSpPr>
          <p:nvPr/>
        </p:nvSpPr>
        <p:spPr>
          <a:xfrm>
            <a:off x="621038" y="2576742"/>
            <a:ext cx="4023360" cy="9777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cap="all" dirty="0"/>
              <a:t>Purpose</a:t>
            </a:r>
            <a:r>
              <a:rPr lang="en-US" sz="4800" dirty="0"/>
              <a:t> 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0F2AA268-D181-6AE2-1CC6-933C633C1025}"/>
              </a:ext>
            </a:extLst>
          </p:cNvPr>
          <p:cNvSpPr txBox="1">
            <a:spLocks/>
          </p:cNvSpPr>
          <p:nvPr/>
        </p:nvSpPr>
        <p:spPr>
          <a:xfrm>
            <a:off x="6570556" y="2576741"/>
            <a:ext cx="4023360" cy="9777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cap="all" dirty="0"/>
              <a:t>audience</a:t>
            </a:r>
            <a:r>
              <a:rPr lang="en-US" sz="4800" dirty="0"/>
              <a:t> </a:t>
            </a: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4DD68840-A11C-E361-B5DE-3C02985B4623}"/>
              </a:ext>
            </a:extLst>
          </p:cNvPr>
          <p:cNvSpPr txBox="1">
            <a:spLocks/>
          </p:cNvSpPr>
          <p:nvPr/>
        </p:nvSpPr>
        <p:spPr>
          <a:xfrm>
            <a:off x="3567934" y="5557071"/>
            <a:ext cx="4023360" cy="9777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cap="all" dirty="0"/>
              <a:t>form</a:t>
            </a:r>
            <a:r>
              <a:rPr lang="en-US" sz="4800" dirty="0"/>
              <a:t> </a:t>
            </a: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6F3087C8-32FE-B6A3-42B6-350DFF839E61}"/>
              </a:ext>
            </a:extLst>
          </p:cNvPr>
          <p:cNvSpPr/>
          <p:nvPr/>
        </p:nvSpPr>
        <p:spPr>
          <a:xfrm>
            <a:off x="4509856" y="3364637"/>
            <a:ext cx="2139519" cy="189871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4B0F7D96-B995-6B00-A820-0C16AF1FD7CD}"/>
              </a:ext>
            </a:extLst>
          </p:cNvPr>
          <p:cNvSpPr/>
          <p:nvPr/>
        </p:nvSpPr>
        <p:spPr>
          <a:xfrm rot="10800000">
            <a:off x="4509856" y="2946038"/>
            <a:ext cx="2139519" cy="189871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row: Right 74">
            <a:extLst>
              <a:ext uri="{FF2B5EF4-FFF2-40B4-BE49-F238E27FC236}">
                <a16:creationId xmlns:a16="http://schemas.microsoft.com/office/drawing/2014/main" id="{A2AABF1D-CE54-C74C-3A07-34A573F65FC7}"/>
              </a:ext>
            </a:extLst>
          </p:cNvPr>
          <p:cNvSpPr/>
          <p:nvPr/>
        </p:nvSpPr>
        <p:spPr>
          <a:xfrm rot="5400000">
            <a:off x="4702269" y="4271461"/>
            <a:ext cx="1754689" cy="816529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5DE2AD21-DAFA-B8E7-1D3B-3341EF587DC8}"/>
              </a:ext>
            </a:extLst>
          </p:cNvPr>
          <p:cNvSpPr txBox="1">
            <a:spLocks/>
          </p:cNvSpPr>
          <p:nvPr/>
        </p:nvSpPr>
        <p:spPr>
          <a:xfrm>
            <a:off x="7047629" y="3480770"/>
            <a:ext cx="3490564" cy="13154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Who are you writing to?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Who will be reading this? </a:t>
            </a:r>
            <a:endParaRPr lang="en-US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1300" dirty="0"/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08246A5A-0382-76CE-07B2-AE984B4CE355}"/>
              </a:ext>
            </a:extLst>
          </p:cNvPr>
          <p:cNvSpPr txBox="1">
            <a:spLocks/>
          </p:cNvSpPr>
          <p:nvPr/>
        </p:nvSpPr>
        <p:spPr>
          <a:xfrm>
            <a:off x="6713168" y="6034839"/>
            <a:ext cx="4023360" cy="763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How will you write this? 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406344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/>
      <p:bldP spid="72" grpId="0"/>
      <p:bldP spid="73" grpId="0" animBg="1"/>
      <p:bldP spid="74" grpId="0" animBg="1"/>
      <p:bldP spid="7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58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: Rounded Corners 60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6E1BD9-3335-0F2E-2A60-7596D09F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41660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KNOW YOUR PROMPTS!</a:t>
            </a:r>
          </a:p>
        </p:txBody>
      </p:sp>
      <p:sp>
        <p:nvSpPr>
          <p:cNvPr id="77" name="Freeform: Shape 62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Freeform: Shape 64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Freeform: Shape 66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B8BE6-1ED5-9024-EB94-70B0B3CB7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20880"/>
            <a:ext cx="5778500" cy="5579920"/>
          </a:xfrm>
        </p:spPr>
        <p:txBody>
          <a:bodyPr anchor="t">
            <a:normAutofit/>
          </a:bodyPr>
          <a:lstStyle/>
          <a:p>
            <a:r>
              <a:rPr lang="en-US" dirty="0"/>
              <a:t>Annotate them, memorize them, break them down in the ways your English teachers have told you to analyze language for the last 3 ½ years!</a:t>
            </a:r>
            <a:br>
              <a:rPr lang="en-US" dirty="0"/>
            </a:br>
            <a:endParaRPr lang="en-US" b="1" dirty="0"/>
          </a:p>
          <a:p>
            <a:r>
              <a:rPr lang="en-US" dirty="0"/>
              <a:t>Identify key themes &amp; keywords</a:t>
            </a:r>
          </a:p>
          <a:p>
            <a:pPr lvl="1"/>
            <a:r>
              <a:rPr lang="en-US" dirty="0"/>
              <a:t>Emphasize experiences that fit the key themes asked in the prompt in your essay</a:t>
            </a:r>
          </a:p>
          <a:p>
            <a:pPr lvl="1"/>
            <a:r>
              <a:rPr lang="en-US" dirty="0"/>
              <a:t>Use keywords used in the scholarship prompt (but don’t get repetitive!)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80" name="Freeform: Shape 68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70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Freeform: Shape 72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0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“Obstacle” Writing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47414"/>
            <a:ext cx="10604500" cy="386999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Chose something that shows your </a:t>
            </a:r>
            <a:r>
              <a:rPr lang="en-US" sz="3200" b="1" dirty="0"/>
              <a:t>struggles </a:t>
            </a:r>
            <a:r>
              <a:rPr lang="en-US" sz="3200" dirty="0"/>
              <a:t>and your </a:t>
            </a:r>
            <a:r>
              <a:rPr lang="en-US" sz="3200" b="1" dirty="0"/>
              <a:t>strengths </a:t>
            </a:r>
            <a:endParaRPr lang="en-US" sz="3200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Give enough detail that a reader can feel the obstacle, BUT THEN </a:t>
            </a:r>
            <a:r>
              <a:rPr lang="en-US" sz="3200" b="1" dirty="0"/>
              <a:t>spend more time talking about how you </a:t>
            </a:r>
            <a:r>
              <a:rPr lang="en-US" sz="3200" b="1" i="1" dirty="0"/>
              <a:t>overcame</a:t>
            </a:r>
            <a:r>
              <a:rPr lang="en-US" sz="3200" b="1" dirty="0"/>
              <a:t> it </a:t>
            </a:r>
            <a:r>
              <a:rPr lang="en-US" sz="3200" dirty="0"/>
              <a:t>and what that reveals about you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Connect your triumph over adversity back to your goals and plans</a:t>
            </a: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Avoid being cliché by </a:t>
            </a:r>
            <a:r>
              <a:rPr lang="en-US" sz="3200" b="1" dirty="0"/>
              <a:t>being specific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/>
              <a:t>Show your growth </a:t>
            </a:r>
            <a:r>
              <a:rPr lang="en-US" sz="3200" dirty="0"/>
              <a:t>and include </a:t>
            </a:r>
            <a:r>
              <a:rPr lang="en-US" sz="3200" b="1" dirty="0"/>
              <a:t>detail</a:t>
            </a:r>
            <a:r>
              <a:rPr lang="en-US" sz="3200" dirty="0"/>
              <a:t> that connects to you</a:t>
            </a:r>
          </a:p>
        </p:txBody>
      </p:sp>
    </p:spTree>
    <p:extLst>
      <p:ext uri="{BB962C8B-B14F-4D97-AF65-F5344CB8AC3E}">
        <p14:creationId xmlns:p14="http://schemas.microsoft.com/office/powerpoint/2010/main" val="371317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  <a:solidFill>
            <a:srgbClr val="ED7D31"/>
          </a:solidFill>
        </p:spPr>
        <p:txBody>
          <a:bodyPr anchor="b">
            <a:normAutofit/>
          </a:bodyPr>
          <a:lstStyle/>
          <a:p>
            <a:pPr>
              <a:defRPr/>
            </a:pPr>
            <a:r>
              <a:rPr lang="en-US" altLang="en-US" dirty="0">
                <a:solidFill>
                  <a:schemeClr val="bg1"/>
                </a:solidFill>
              </a:rPr>
              <a:t>Writing Tips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400049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ym typeface="Hoefler Text" charset="0"/>
              </a:rPr>
              <a:t>PREDRAFT</a:t>
            </a:r>
            <a:r>
              <a:rPr lang="en-US" sz="1200" dirty="0">
                <a:sym typeface="Hoefler Text" charset="0"/>
              </a:rPr>
              <a:t>: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ym typeface="Hoefler Text" charset="0"/>
              </a:rPr>
              <a:t>Bullet points, lists, mapping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ym typeface="Hoefler Text" charset="0"/>
              </a:rPr>
              <a:t>Free write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ym typeface="Hoefler Text" charset="0"/>
              </a:rPr>
              <a:t>Interview family, friends about yourself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ym typeface="Hoefler Text" charset="0"/>
              </a:rPr>
              <a:t>If you are a perfectionist. . . </a:t>
            </a:r>
          </a:p>
          <a:p>
            <a:pPr lvl="2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ym typeface="Hoefler Text" charset="0"/>
              </a:rPr>
              <a:t>Start with paper and a pen, then move to the computer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ym typeface="Hoefler Text" charset="0"/>
              </a:rPr>
              <a:t>Don’t write to the word count, </a:t>
            </a:r>
            <a:r>
              <a:rPr lang="en-US" sz="1200" b="1" dirty="0">
                <a:sym typeface="Hoefler Text" charset="0"/>
              </a:rPr>
              <a:t>edit down to the word count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ym typeface="Hoefler Text" charset="0"/>
              </a:rPr>
              <a:t>Remember what makes a </a:t>
            </a:r>
            <a:r>
              <a:rPr lang="en-US" sz="1200" b="1" dirty="0">
                <a:sym typeface="Hoefler Text" charset="0"/>
              </a:rPr>
              <a:t>good story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ym typeface="Hoefler Text" charset="0"/>
              </a:rPr>
              <a:t>Detail, emotion, honesty, a beginning, middle, end, anecdotes, dialogue, setting, character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ym typeface="Hoefler Text" charset="0"/>
              </a:rPr>
              <a:t>Use the </a:t>
            </a:r>
            <a:r>
              <a:rPr lang="en-US" sz="1200" b="1" dirty="0">
                <a:sym typeface="Hoefler Text" charset="0"/>
              </a:rPr>
              <a:t>prompts as a checklist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ym typeface="Hoefler Text" charset="0"/>
              </a:rPr>
              <a:t>Never start new</a:t>
            </a:r>
            <a:r>
              <a:rPr lang="en-US" sz="1200" dirty="0">
                <a:sym typeface="Hoefler Text" charset="0"/>
              </a:rPr>
              <a:t>!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ym typeface="Hoefler Text" charset="0"/>
              </a:rPr>
              <a:t>Rework what you have to fit what you need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ym typeface="Hoefler Text" charset="0"/>
              </a:rPr>
              <a:t>Save everything</a:t>
            </a:r>
            <a:r>
              <a:rPr lang="en-US" sz="1200" dirty="0">
                <a:sym typeface="Hoefler Text" charset="0"/>
              </a:rPr>
              <a:t>! (Even the things you delete!)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ym typeface="Hoefler Text" charset="0"/>
              </a:rPr>
              <a:t>Google drive? iCloud? One Drive? Dropbox?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ym typeface="Hoefler Text" charset="0"/>
              </a:rPr>
              <a:t>Don’t procrastinate but give yourself </a:t>
            </a:r>
            <a:r>
              <a:rPr lang="en-US" sz="1200" b="1" dirty="0">
                <a:sym typeface="Hoefler Text" charset="0"/>
              </a:rPr>
              <a:t>time limits </a:t>
            </a:r>
            <a:r>
              <a:rPr lang="en-US" sz="1200" dirty="0">
                <a:sym typeface="Hoefler Text" charset="0"/>
              </a:rPr>
              <a:t>so you don’t spiral or overwork yourself  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ym typeface="Hoefler Text" charset="0"/>
              </a:rPr>
              <a:t> </a:t>
            </a:r>
            <a:r>
              <a:rPr lang="en-US" sz="1200" b="1" u="sng" dirty="0">
                <a:sym typeface="Hoefler Text" charset="0"/>
              </a:rPr>
              <a:t>REREAD YOUR WORK OUTLOUD</a:t>
            </a:r>
            <a:r>
              <a:rPr lang="en-US" sz="1200" dirty="0">
                <a:sym typeface="Hoefler Text" charset="0"/>
              </a:rPr>
              <a:t>!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ym typeface="Hoefler Text" charset="0"/>
              </a:rPr>
              <a:t>EDIT YOUR WORK</a:t>
            </a:r>
          </a:p>
        </p:txBody>
      </p:sp>
      <p:pic>
        <p:nvPicPr>
          <p:cNvPr id="8" name="Picture 7" descr="Charcoal pencil drawing line">
            <a:extLst>
              <a:ext uri="{FF2B5EF4-FFF2-40B4-BE49-F238E27FC236}">
                <a16:creationId xmlns:a16="http://schemas.microsoft.com/office/drawing/2014/main" id="{47743ED4-5108-2392-52C2-77C43B5BF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r="5251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37" name="Straight Connector 3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FB8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83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" name="Rectangle 91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93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048" y="1396686"/>
            <a:ext cx="3915952" cy="40646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6600" dirty="0">
                <a:solidFill>
                  <a:srgbClr val="FFFFFF"/>
                </a:solidFill>
              </a:rPr>
              <a:t>Have confidence</a:t>
            </a:r>
          </a:p>
        </p:txBody>
      </p:sp>
      <p:sp>
        <p:nvSpPr>
          <p:cNvPr id="109" name="Arc 95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Oval 97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Content Placeholder 5">
            <a:extLst>
              <a:ext uri="{FF2B5EF4-FFF2-40B4-BE49-F238E27FC236}">
                <a16:creationId xmlns:a16="http://schemas.microsoft.com/office/drawing/2014/main" id="{0AA3F307-F29A-A48A-C0C8-3D487A9E1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>
                <a:sym typeface="Hoefler Text" charset="0"/>
              </a:rPr>
              <a:t>“I </a:t>
            </a:r>
            <a:r>
              <a:rPr lang="en-US" b="1">
                <a:sym typeface="Hoefler Text" charset="0"/>
              </a:rPr>
              <a:t>earned</a:t>
            </a:r>
            <a:r>
              <a:rPr lang="en-US">
                <a:sym typeface="Hoefler Text" charset="0"/>
              </a:rPr>
              <a:t> this scholarship…”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>
                <a:sym typeface="Hoefler Text" charset="0"/>
              </a:rPr>
              <a:t>“I </a:t>
            </a:r>
            <a:r>
              <a:rPr lang="en-US" b="1">
                <a:sym typeface="Hoefler Text" charset="0"/>
              </a:rPr>
              <a:t>deserve</a:t>
            </a:r>
            <a:r>
              <a:rPr lang="en-US">
                <a:sym typeface="Hoefler Text" charset="0"/>
              </a:rPr>
              <a:t> it because…”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>
                <a:sym typeface="Hoefler Text" charset="0"/>
              </a:rPr>
              <a:t>You are a good </a:t>
            </a:r>
            <a:r>
              <a:rPr lang="en-US" b="1">
                <a:sym typeface="Hoefler Text" charset="0"/>
              </a:rPr>
              <a:t>investment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>
                <a:sym typeface="Hoefler Text" charset="0"/>
              </a:rPr>
              <a:t>You will </a:t>
            </a:r>
            <a:r>
              <a:rPr lang="en-US" b="1">
                <a:sym typeface="Hoefler Text" charset="0"/>
              </a:rPr>
              <a:t>do something </a:t>
            </a:r>
            <a:r>
              <a:rPr lang="en-US">
                <a:sym typeface="Hoefler Text" charset="0"/>
              </a:rPr>
              <a:t>with this money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>
                <a:sym typeface="Hoefler Text" charset="0"/>
              </a:rPr>
              <a:t>You will give back to </a:t>
            </a:r>
            <a:r>
              <a:rPr lang="en-US" b="1">
                <a:sym typeface="Hoefler Text" charset="0"/>
              </a:rPr>
              <a:t>your community, your family, yourself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5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rushVTI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a3511de-bb2c-4443-bd14-fbc662efcb3d">
      <UserInfo>
        <DisplayName>English Department PLC Members</DisplayName>
        <AccountId>165</AccountId>
        <AccountType/>
      </UserInfo>
      <UserInfo>
        <DisplayName>Social Studies Department Members</DisplayName>
        <AccountId>203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7099CE57667543B8200868D95E84D2" ma:contentTypeVersion="6" ma:contentTypeDescription="Create a new document." ma:contentTypeScope="" ma:versionID="fddb5b0d8aac2f93cdcf25a79135e81c">
  <xsd:schema xmlns:xsd="http://www.w3.org/2001/XMLSchema" xmlns:xs="http://www.w3.org/2001/XMLSchema" xmlns:p="http://schemas.microsoft.com/office/2006/metadata/properties" xmlns:ns2="ac632270-dbdd-41e7-88be-b3db65b8a8ad" xmlns:ns3="8a3511de-bb2c-4443-bd14-fbc662efcb3d" targetNamespace="http://schemas.microsoft.com/office/2006/metadata/properties" ma:root="true" ma:fieldsID="8c5d408ce128390a2f557e10661285e4" ns2:_="" ns3:_="">
    <xsd:import namespace="ac632270-dbdd-41e7-88be-b3db65b8a8ad"/>
    <xsd:import namespace="8a3511de-bb2c-4443-bd14-fbc662efcb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632270-dbdd-41e7-88be-b3db65b8a8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3511de-bb2c-4443-bd14-fbc662efcb3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907414-864F-45E7-9E00-5076F7354098}">
  <ds:schemaRefs>
    <ds:schemaRef ds:uri="cc5ca9c8-15fc-4cc6-a83c-8f89e2e5bbc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a3511de-bb2c-4443-bd14-fbc662efcb3d"/>
  </ds:schemaRefs>
</ds:datastoreItem>
</file>

<file path=customXml/itemProps2.xml><?xml version="1.0" encoding="utf-8"?>
<ds:datastoreItem xmlns:ds="http://schemas.openxmlformats.org/officeDocument/2006/customXml" ds:itemID="{09DA26BA-8009-45DE-AB01-C50E4C4376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E5DEEE-38CB-474A-BC57-8BFABB3E21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c632270-dbdd-41e7-88be-b3db65b8a8ad"/>
    <ds:schemaRef ds:uri="8a3511de-bb2c-4443-bd14-fbc662efcb3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464</Words>
  <Application>Microsoft Office PowerPoint</Application>
  <PresentationFormat>Widescreen</PresentationFormat>
  <Paragraphs>61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Hoefler Text</vt:lpstr>
      <vt:lpstr>Wingdings</vt:lpstr>
      <vt:lpstr>BrushVTI</vt:lpstr>
      <vt:lpstr>Office Theme</vt:lpstr>
      <vt:lpstr>Scholarship Essays  101</vt:lpstr>
      <vt:lpstr>What is a Scholarship Essay/Personal Essay or Statement?</vt:lpstr>
      <vt:lpstr>Writing in general. . .  </vt:lpstr>
      <vt:lpstr>KNOW YOUR PROMPTS!</vt:lpstr>
      <vt:lpstr>“Obstacle” Writing </vt:lpstr>
      <vt:lpstr>Writing Tips </vt:lpstr>
      <vt:lpstr>Have confidence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Scholarship Essay  101</dc:title>
  <dc:creator>Ubando, Mary Jane</dc:creator>
  <cp:lastModifiedBy>Williams, Jennifer L</cp:lastModifiedBy>
  <cp:revision>1</cp:revision>
  <cp:lastPrinted>2022-02-03T15:39:41Z</cp:lastPrinted>
  <dcterms:created xsi:type="dcterms:W3CDTF">2022-01-27T15:23:01Z</dcterms:created>
  <dcterms:modified xsi:type="dcterms:W3CDTF">2022-05-20T19:09:10Z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0x010100317099CE57667543B8200868D95E84D2</vt:lpwstr>
  </property>
</Properties>
</file>